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handoutMasterIdLst>
    <p:handoutMasterId r:id="rId26"/>
  </p:handoutMasterIdLst>
  <p:sldIdLst>
    <p:sldId id="447" r:id="rId2"/>
    <p:sldId id="256" r:id="rId3"/>
    <p:sldId id="455" r:id="rId4"/>
    <p:sldId id="469" r:id="rId5"/>
    <p:sldId id="475" r:id="rId6"/>
    <p:sldId id="462" r:id="rId7"/>
    <p:sldId id="463" r:id="rId8"/>
    <p:sldId id="458" r:id="rId9"/>
    <p:sldId id="464" r:id="rId10"/>
    <p:sldId id="465" r:id="rId11"/>
    <p:sldId id="466" r:id="rId12"/>
    <p:sldId id="459" r:id="rId13"/>
    <p:sldId id="467" r:id="rId14"/>
    <p:sldId id="468" r:id="rId15"/>
    <p:sldId id="461" r:id="rId16"/>
    <p:sldId id="452" r:id="rId17"/>
    <p:sldId id="470" r:id="rId18"/>
    <p:sldId id="472" r:id="rId19"/>
    <p:sldId id="473" r:id="rId20"/>
    <p:sldId id="474" r:id="rId21"/>
    <p:sldId id="4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947"/>
    <a:srgbClr val="FDB71A"/>
    <a:srgbClr val="8D0034"/>
    <a:srgbClr val="E6E6E6"/>
    <a:srgbClr val="00BCDA"/>
    <a:srgbClr val="712D91"/>
    <a:srgbClr val="474C55"/>
    <a:srgbClr val="62BB46"/>
    <a:srgbClr val="DFE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34778-2C16-B34E-BC79-047AFA1BB17D}" v="81" dt="2022-04-26T18:08:28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/>
    <p:restoredTop sz="96280"/>
  </p:normalViewPr>
  <p:slideViewPr>
    <p:cSldViewPr snapToGrid="0" snapToObjects="1">
      <p:cViewPr varScale="1">
        <p:scale>
          <a:sx n="62" d="100"/>
          <a:sy n="62" d="100"/>
        </p:scale>
        <p:origin x="10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66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E8F98-F186-344F-9B89-DA7647210F9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0EF66-3EDD-F14E-A255-076E5B8D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FD32A-B9F8-6C4A-8206-42EBF66BCA9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FE9D8-936D-3C49-9E36-979AD71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13AD3-6172-4697-882F-B2430BC9F2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13AD3-6172-4697-882F-B2430BC9F2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C5947B-3E04-644C-BA1A-1D638FBFC113}"/>
              </a:ext>
            </a:extLst>
          </p:cNvPr>
          <p:cNvSpPr/>
          <p:nvPr userDrawn="1"/>
        </p:nvSpPr>
        <p:spPr>
          <a:xfrm>
            <a:off x="0" y="683812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45A0D0-6E49-B844-B426-6B2799A692E7}"/>
              </a:ext>
            </a:extLst>
          </p:cNvPr>
          <p:cNvSpPr txBox="1"/>
          <p:nvPr userDrawn="1"/>
        </p:nvSpPr>
        <p:spPr>
          <a:xfrm>
            <a:off x="304800" y="780274"/>
            <a:ext cx="115824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New Presentation</a:t>
            </a:r>
            <a:r>
              <a:rPr lang="en-US" sz="4000" b="1" baseline="0" dirty="0">
                <a:solidFill>
                  <a:schemeClr val="bg1"/>
                </a:solidFill>
              </a:rPr>
              <a:t> Instructions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7CDA23-83F6-014C-98C3-FE3B34EA6051}"/>
              </a:ext>
            </a:extLst>
          </p:cNvPr>
          <p:cNvSpPr txBox="1"/>
          <p:nvPr userDrawn="1"/>
        </p:nvSpPr>
        <p:spPr>
          <a:xfrm>
            <a:off x="304800" y="2378548"/>
            <a:ext cx="11582400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2"/>
                </a:solidFill>
              </a:rPr>
              <a:t>Step 1: </a:t>
            </a:r>
            <a:r>
              <a:rPr lang="en-US" sz="3200" b="0" dirty="0">
                <a:solidFill>
                  <a:schemeClr val="tx2"/>
                </a:solidFill>
              </a:rPr>
              <a:t>Click NEW SLIDE at the</a:t>
            </a:r>
            <a:r>
              <a:rPr lang="en-US" sz="3200" b="0" baseline="0" dirty="0">
                <a:solidFill>
                  <a:schemeClr val="tx2"/>
                </a:solidFill>
              </a:rPr>
              <a:t> top of the toolbar</a:t>
            </a:r>
          </a:p>
          <a:p>
            <a:pPr lvl="0"/>
            <a:endParaRPr lang="en-US" sz="3200" b="0" baseline="0" dirty="0">
              <a:solidFill>
                <a:schemeClr val="tx2"/>
              </a:solidFill>
            </a:endParaRPr>
          </a:p>
          <a:p>
            <a:pPr lvl="0"/>
            <a:r>
              <a:rPr lang="en-US" sz="3200" b="1" baseline="0" dirty="0">
                <a:solidFill>
                  <a:schemeClr val="tx2"/>
                </a:solidFill>
              </a:rPr>
              <a:t>Step 2: </a:t>
            </a:r>
            <a:r>
              <a:rPr lang="en-US" sz="3200" b="0" baseline="0" dirty="0">
                <a:solidFill>
                  <a:schemeClr val="tx2"/>
                </a:solidFill>
              </a:rPr>
              <a:t>Select desired layout to add slide to your deck</a:t>
            </a:r>
          </a:p>
          <a:p>
            <a:pPr lvl="0"/>
            <a:endParaRPr lang="en-US" sz="3200" b="0" baseline="0" dirty="0">
              <a:solidFill>
                <a:schemeClr val="tx2"/>
              </a:solidFill>
            </a:endParaRPr>
          </a:p>
          <a:p>
            <a:pPr lvl="0"/>
            <a:r>
              <a:rPr lang="en-US" sz="3200" b="1" baseline="0" dirty="0">
                <a:solidFill>
                  <a:schemeClr val="tx2"/>
                </a:solidFill>
              </a:rPr>
              <a:t>Step 3: </a:t>
            </a:r>
            <a:r>
              <a:rPr lang="en-US" sz="3200" b="0" baseline="0" dirty="0">
                <a:solidFill>
                  <a:schemeClr val="tx2"/>
                </a:solidFill>
              </a:rPr>
              <a:t>Once presentation is complete, delete this slide</a:t>
            </a:r>
            <a:endParaRPr lang="en-US" sz="3200" b="0" dirty="0">
              <a:solidFill>
                <a:schemeClr val="tx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635CF40-17E9-F742-BD5B-7C0D5B1DE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with Subhe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651343"/>
            <a:ext cx="11582738" cy="3189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93040"/>
            <a:ext cx="11582738" cy="39734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04801" y="1371600"/>
            <a:ext cx="11582737" cy="440887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2CF67A5-436D-CB4F-B4D4-A0083397164A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B7C3963-DEE2-9F4C-9CD3-F943AA4BD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with Subhea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474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651343"/>
            <a:ext cx="11582738" cy="3189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93040"/>
            <a:ext cx="11582738" cy="39734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04801" y="1371600"/>
            <a:ext cx="11582737" cy="440887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2CF67A5-436D-CB4F-B4D4-A0083397164A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B7C3963-DEE2-9F4C-9CD3-F943AA4BD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2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h Low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33CC0D7-9A28-C84E-9B57-324EF2A8AD5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-20320" y="4701510"/>
            <a:ext cx="12223091" cy="2156490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1187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79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122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37 h 22280"/>
              <a:gd name="connsiteX0" fmla="*/ 2 w 12876"/>
              <a:gd name="connsiteY0" fmla="*/ 1187 h 22280"/>
              <a:gd name="connsiteX1" fmla="*/ 2 w 12876"/>
              <a:gd name="connsiteY1" fmla="*/ 1187 h 22280"/>
              <a:gd name="connsiteX2" fmla="*/ 6440 w 12876"/>
              <a:gd name="connsiteY2" fmla="*/ 0 h 22280"/>
              <a:gd name="connsiteX3" fmla="*/ 12876 w 12876"/>
              <a:gd name="connsiteY3" fmla="*/ 1187 h 22280"/>
              <a:gd name="connsiteX4" fmla="*/ 12876 w 12876"/>
              <a:gd name="connsiteY4" fmla="*/ 22280 h 22280"/>
              <a:gd name="connsiteX5" fmla="*/ 2 w 12876"/>
              <a:gd name="connsiteY5" fmla="*/ 22280 h 22280"/>
              <a:gd name="connsiteX6" fmla="*/ 2 w 12876"/>
              <a:gd name="connsiteY6" fmla="*/ 4037 h 22280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22 w 12885"/>
              <a:gd name="connsiteY6" fmla="*/ 4125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2896"/>
              <a:gd name="connsiteY0" fmla="*/ 4165 h 23531"/>
              <a:gd name="connsiteX1" fmla="*/ 6438 w 12896"/>
              <a:gd name="connsiteY1" fmla="*/ 1 h 23531"/>
              <a:gd name="connsiteX2" fmla="*/ 12896 w 12896"/>
              <a:gd name="connsiteY2" fmla="*/ 4122 h 23531"/>
              <a:gd name="connsiteX3" fmla="*/ 12885 w 12896"/>
              <a:gd name="connsiteY3" fmla="*/ 22153 h 23531"/>
              <a:gd name="connsiteX4" fmla="*/ 0 w 12896"/>
              <a:gd name="connsiteY4" fmla="*/ 22281 h 23531"/>
              <a:gd name="connsiteX0" fmla="*/ 0 w 12898"/>
              <a:gd name="connsiteY0" fmla="*/ 4165 h 23500"/>
              <a:gd name="connsiteX1" fmla="*/ 6438 w 12898"/>
              <a:gd name="connsiteY1" fmla="*/ 1 h 23500"/>
              <a:gd name="connsiteX2" fmla="*/ 12896 w 12898"/>
              <a:gd name="connsiteY2" fmla="*/ 4122 h 23500"/>
              <a:gd name="connsiteX3" fmla="*/ 12896 w 12898"/>
              <a:gd name="connsiteY3" fmla="*/ 22110 h 23500"/>
              <a:gd name="connsiteX4" fmla="*/ 0 w 12898"/>
              <a:gd name="connsiteY4" fmla="*/ 22281 h 23500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110 h 22281"/>
              <a:gd name="connsiteX4" fmla="*/ 0 w 12898"/>
              <a:gd name="connsiteY4" fmla="*/ 22281 h 22281"/>
              <a:gd name="connsiteX0" fmla="*/ 0 w 12908"/>
              <a:gd name="connsiteY0" fmla="*/ 4165 h 22281"/>
              <a:gd name="connsiteX1" fmla="*/ 6438 w 12908"/>
              <a:gd name="connsiteY1" fmla="*/ 1 h 22281"/>
              <a:gd name="connsiteX2" fmla="*/ 12896 w 12908"/>
              <a:gd name="connsiteY2" fmla="*/ 4122 h 22281"/>
              <a:gd name="connsiteX3" fmla="*/ 12907 w 12908"/>
              <a:gd name="connsiteY3" fmla="*/ 22280 h 22281"/>
              <a:gd name="connsiteX4" fmla="*/ 0 w 12908"/>
              <a:gd name="connsiteY4" fmla="*/ 22281 h 22281"/>
              <a:gd name="connsiteX0" fmla="*/ 0 w 12896"/>
              <a:gd name="connsiteY0" fmla="*/ 4165 h 22281"/>
              <a:gd name="connsiteX1" fmla="*/ 6438 w 12896"/>
              <a:gd name="connsiteY1" fmla="*/ 1 h 22281"/>
              <a:gd name="connsiteX2" fmla="*/ 12896 w 12896"/>
              <a:gd name="connsiteY2" fmla="*/ 4122 h 22281"/>
              <a:gd name="connsiteX3" fmla="*/ 12885 w 12896"/>
              <a:gd name="connsiteY3" fmla="*/ 22280 h 22281"/>
              <a:gd name="connsiteX4" fmla="*/ 0 w 12896"/>
              <a:gd name="connsiteY4" fmla="*/ 22281 h 22281"/>
              <a:gd name="connsiteX0" fmla="*/ 0 w 12919"/>
              <a:gd name="connsiteY0" fmla="*/ 4165 h 22281"/>
              <a:gd name="connsiteX1" fmla="*/ 6438 w 12919"/>
              <a:gd name="connsiteY1" fmla="*/ 1 h 22281"/>
              <a:gd name="connsiteX2" fmla="*/ 12896 w 12919"/>
              <a:gd name="connsiteY2" fmla="*/ 4122 h 22281"/>
              <a:gd name="connsiteX3" fmla="*/ 12918 w 12919"/>
              <a:gd name="connsiteY3" fmla="*/ 22280 h 22281"/>
              <a:gd name="connsiteX4" fmla="*/ 0 w 12919"/>
              <a:gd name="connsiteY4" fmla="*/ 22281 h 22281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8"/>
              <a:gd name="connsiteY0" fmla="*/ 4635 h 22283"/>
              <a:gd name="connsiteX1" fmla="*/ 6438 w 12898"/>
              <a:gd name="connsiteY1" fmla="*/ 3 h 22283"/>
              <a:gd name="connsiteX2" fmla="*/ 12896 w 12898"/>
              <a:gd name="connsiteY2" fmla="*/ 4124 h 22283"/>
              <a:gd name="connsiteX3" fmla="*/ 12896 w 12898"/>
              <a:gd name="connsiteY3" fmla="*/ 22282 h 22283"/>
              <a:gd name="connsiteX4" fmla="*/ 0 w 12898"/>
              <a:gd name="connsiteY4" fmla="*/ 22283 h 22283"/>
              <a:gd name="connsiteX0" fmla="*/ 0 w 12898"/>
              <a:gd name="connsiteY0" fmla="*/ 4632 h 22280"/>
              <a:gd name="connsiteX1" fmla="*/ 6438 w 12898"/>
              <a:gd name="connsiteY1" fmla="*/ 0 h 22280"/>
              <a:gd name="connsiteX2" fmla="*/ 12896 w 12898"/>
              <a:gd name="connsiteY2" fmla="*/ 4631 h 22280"/>
              <a:gd name="connsiteX3" fmla="*/ 12896 w 12898"/>
              <a:gd name="connsiteY3" fmla="*/ 22279 h 22280"/>
              <a:gd name="connsiteX4" fmla="*/ 0 w 12898"/>
              <a:gd name="connsiteY4" fmla="*/ 22280 h 22280"/>
              <a:gd name="connsiteX0" fmla="*/ 0 w 12907"/>
              <a:gd name="connsiteY0" fmla="*/ 4632 h 22280"/>
              <a:gd name="connsiteX1" fmla="*/ 6438 w 12907"/>
              <a:gd name="connsiteY1" fmla="*/ 0 h 22280"/>
              <a:gd name="connsiteX2" fmla="*/ 12907 w 12907"/>
              <a:gd name="connsiteY2" fmla="*/ 4588 h 22280"/>
              <a:gd name="connsiteX3" fmla="*/ 12896 w 12907"/>
              <a:gd name="connsiteY3" fmla="*/ 22279 h 22280"/>
              <a:gd name="connsiteX4" fmla="*/ 0 w 12907"/>
              <a:gd name="connsiteY4" fmla="*/ 22280 h 22280"/>
              <a:gd name="connsiteX0" fmla="*/ 0 w 12907"/>
              <a:gd name="connsiteY0" fmla="*/ 5603 h 22289"/>
              <a:gd name="connsiteX1" fmla="*/ 6438 w 12907"/>
              <a:gd name="connsiteY1" fmla="*/ 9 h 22289"/>
              <a:gd name="connsiteX2" fmla="*/ 12907 w 12907"/>
              <a:gd name="connsiteY2" fmla="*/ 4597 h 22289"/>
              <a:gd name="connsiteX3" fmla="*/ 12896 w 12907"/>
              <a:gd name="connsiteY3" fmla="*/ 22288 h 22289"/>
              <a:gd name="connsiteX4" fmla="*/ 0 w 12907"/>
              <a:gd name="connsiteY4" fmla="*/ 22289 h 22289"/>
              <a:gd name="connsiteX0" fmla="*/ 0 w 12916"/>
              <a:gd name="connsiteY0" fmla="*/ 5595 h 22281"/>
              <a:gd name="connsiteX1" fmla="*/ 6438 w 12916"/>
              <a:gd name="connsiteY1" fmla="*/ 1 h 22281"/>
              <a:gd name="connsiteX2" fmla="*/ 12916 w 12916"/>
              <a:gd name="connsiteY2" fmla="*/ 5376 h 22281"/>
              <a:gd name="connsiteX3" fmla="*/ 12896 w 12916"/>
              <a:gd name="connsiteY3" fmla="*/ 22280 h 22281"/>
              <a:gd name="connsiteX4" fmla="*/ 0 w 12916"/>
              <a:gd name="connsiteY4" fmla="*/ 22281 h 22281"/>
              <a:gd name="connsiteX0" fmla="*/ 0 w 12907"/>
              <a:gd name="connsiteY0" fmla="*/ 5595 h 22281"/>
              <a:gd name="connsiteX1" fmla="*/ 6438 w 12907"/>
              <a:gd name="connsiteY1" fmla="*/ 1 h 22281"/>
              <a:gd name="connsiteX2" fmla="*/ 12907 w 12907"/>
              <a:gd name="connsiteY2" fmla="*/ 5638 h 22281"/>
              <a:gd name="connsiteX3" fmla="*/ 12896 w 12907"/>
              <a:gd name="connsiteY3" fmla="*/ 22280 h 22281"/>
              <a:gd name="connsiteX4" fmla="*/ 0 w 12907"/>
              <a:gd name="connsiteY4" fmla="*/ 22281 h 22281"/>
              <a:gd name="connsiteX0" fmla="*/ 0 w 12907"/>
              <a:gd name="connsiteY0" fmla="*/ 5595 h 22281"/>
              <a:gd name="connsiteX1" fmla="*/ 6438 w 12907"/>
              <a:gd name="connsiteY1" fmla="*/ 1 h 22281"/>
              <a:gd name="connsiteX2" fmla="*/ 12907 w 12907"/>
              <a:gd name="connsiteY2" fmla="*/ 5725 h 22281"/>
              <a:gd name="connsiteX3" fmla="*/ 12896 w 12907"/>
              <a:gd name="connsiteY3" fmla="*/ 22280 h 22281"/>
              <a:gd name="connsiteX4" fmla="*/ 0 w 12907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812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8"/>
              <a:gd name="connsiteY0" fmla="*/ 5595 h 22281"/>
              <a:gd name="connsiteX1" fmla="*/ 6438 w 12898"/>
              <a:gd name="connsiteY1" fmla="*/ 1 h 22281"/>
              <a:gd name="connsiteX2" fmla="*/ 12889 w 12898"/>
              <a:gd name="connsiteY2" fmla="*/ 5637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8"/>
              <a:gd name="connsiteY0" fmla="*/ 5595 h 22281"/>
              <a:gd name="connsiteX1" fmla="*/ 6438 w 12898"/>
              <a:gd name="connsiteY1" fmla="*/ 1 h 22281"/>
              <a:gd name="connsiteX2" fmla="*/ 12889 w 12898"/>
              <a:gd name="connsiteY2" fmla="*/ 5550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6 h 22282"/>
              <a:gd name="connsiteX1" fmla="*/ 6438 w 12899"/>
              <a:gd name="connsiteY1" fmla="*/ 2 h 22282"/>
              <a:gd name="connsiteX2" fmla="*/ 12898 w 12899"/>
              <a:gd name="connsiteY2" fmla="*/ 5638 h 22282"/>
              <a:gd name="connsiteX3" fmla="*/ 12896 w 12899"/>
              <a:gd name="connsiteY3" fmla="*/ 22281 h 22282"/>
              <a:gd name="connsiteX4" fmla="*/ 0 w 12899"/>
              <a:gd name="connsiteY4" fmla="*/ 22282 h 22282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8 h 22284"/>
              <a:gd name="connsiteX1" fmla="*/ 6438 w 12899"/>
              <a:gd name="connsiteY1" fmla="*/ 4 h 22284"/>
              <a:gd name="connsiteX2" fmla="*/ 12898 w 12899"/>
              <a:gd name="connsiteY2" fmla="*/ 5640 h 22284"/>
              <a:gd name="connsiteX3" fmla="*/ 12896 w 12899"/>
              <a:gd name="connsiteY3" fmla="*/ 22283 h 22284"/>
              <a:gd name="connsiteX4" fmla="*/ 0 w 12899"/>
              <a:gd name="connsiteY4" fmla="*/ 22284 h 22284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608 h 22294"/>
              <a:gd name="connsiteX1" fmla="*/ 6438 w 12899"/>
              <a:gd name="connsiteY1" fmla="*/ 14 h 22294"/>
              <a:gd name="connsiteX2" fmla="*/ 12898 w 12899"/>
              <a:gd name="connsiteY2" fmla="*/ 5650 h 22294"/>
              <a:gd name="connsiteX3" fmla="*/ 12896 w 12899"/>
              <a:gd name="connsiteY3" fmla="*/ 22293 h 22294"/>
              <a:gd name="connsiteX4" fmla="*/ 0 w 12899"/>
              <a:gd name="connsiteY4" fmla="*/ 22294 h 22294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603 h 22289"/>
              <a:gd name="connsiteX1" fmla="*/ 6438 w 12899"/>
              <a:gd name="connsiteY1" fmla="*/ 9 h 22289"/>
              <a:gd name="connsiteX2" fmla="*/ 12898 w 12899"/>
              <a:gd name="connsiteY2" fmla="*/ 5645 h 22289"/>
              <a:gd name="connsiteX3" fmla="*/ 12896 w 12899"/>
              <a:gd name="connsiteY3" fmla="*/ 22288 h 22289"/>
              <a:gd name="connsiteX4" fmla="*/ 0 w 12899"/>
              <a:gd name="connsiteY4" fmla="*/ 22289 h 22289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462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549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916"/>
              <a:gd name="connsiteY0" fmla="*/ 5770 h 22456"/>
              <a:gd name="connsiteX1" fmla="*/ 6438 w 12916"/>
              <a:gd name="connsiteY1" fmla="*/ 176 h 22456"/>
              <a:gd name="connsiteX2" fmla="*/ 12916 w 12916"/>
              <a:gd name="connsiteY2" fmla="*/ 10798 h 22456"/>
              <a:gd name="connsiteX3" fmla="*/ 12896 w 12916"/>
              <a:gd name="connsiteY3" fmla="*/ 22455 h 22456"/>
              <a:gd name="connsiteX4" fmla="*/ 0 w 12916"/>
              <a:gd name="connsiteY4" fmla="*/ 22456 h 22456"/>
              <a:gd name="connsiteX0" fmla="*/ 0 w 12899"/>
              <a:gd name="connsiteY0" fmla="*/ 5774 h 22460"/>
              <a:gd name="connsiteX1" fmla="*/ 6438 w 12899"/>
              <a:gd name="connsiteY1" fmla="*/ 180 h 22460"/>
              <a:gd name="connsiteX2" fmla="*/ 12898 w 12899"/>
              <a:gd name="connsiteY2" fmla="*/ 10889 h 22460"/>
              <a:gd name="connsiteX3" fmla="*/ 12896 w 12899"/>
              <a:gd name="connsiteY3" fmla="*/ 22459 h 22460"/>
              <a:gd name="connsiteX4" fmla="*/ 0 w 12899"/>
              <a:gd name="connsiteY4" fmla="*/ 22460 h 22460"/>
              <a:gd name="connsiteX0" fmla="*/ 0 w 12899"/>
              <a:gd name="connsiteY0" fmla="*/ 5774 h 22460"/>
              <a:gd name="connsiteX1" fmla="*/ 6438 w 12899"/>
              <a:gd name="connsiteY1" fmla="*/ 180 h 22460"/>
              <a:gd name="connsiteX2" fmla="*/ 12898 w 12899"/>
              <a:gd name="connsiteY2" fmla="*/ 10889 h 22460"/>
              <a:gd name="connsiteX3" fmla="*/ 12896 w 12899"/>
              <a:gd name="connsiteY3" fmla="*/ 22459 h 22460"/>
              <a:gd name="connsiteX4" fmla="*/ 0 w 12899"/>
              <a:gd name="connsiteY4" fmla="*/ 22460 h 22460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710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710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710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710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710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535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535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535 h 22281"/>
              <a:gd name="connsiteX3" fmla="*/ 12896 w 12899"/>
              <a:gd name="connsiteY3" fmla="*/ 22280 h 22281"/>
              <a:gd name="connsiteX4" fmla="*/ 0 w 12899"/>
              <a:gd name="connsiteY4" fmla="*/ 22281 h 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9" h="22281">
                <a:moveTo>
                  <a:pt x="9" y="10494"/>
                </a:moveTo>
                <a:cubicBezTo>
                  <a:pt x="2235" y="3460"/>
                  <a:pt x="4290" y="-6"/>
                  <a:pt x="6438" y="1"/>
                </a:cubicBezTo>
                <a:cubicBezTo>
                  <a:pt x="8586" y="8"/>
                  <a:pt x="10419" y="2927"/>
                  <a:pt x="12898" y="10535"/>
                </a:cubicBezTo>
                <a:cubicBezTo>
                  <a:pt x="12891" y="16588"/>
                  <a:pt x="12905" y="22188"/>
                  <a:pt x="12896" y="22280"/>
                </a:cubicBezTo>
                <a:cubicBezTo>
                  <a:pt x="12887" y="22244"/>
                  <a:pt x="4291" y="22281"/>
                  <a:pt x="0" y="2228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36" y="5445424"/>
            <a:ext cx="9518538" cy="668662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46724" y="6155142"/>
            <a:ext cx="9518650" cy="3746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4800" y="436879"/>
            <a:ext cx="11585756" cy="406368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F1F0DB2-BDC9-FF4D-9C26-EEE979BC41E4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90C8B74-D1F9-2948-A904-547DAD883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0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h Low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33CC0D7-9A28-C84E-9B57-324EF2A8AD5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-20320" y="4701510"/>
            <a:ext cx="12223091" cy="2156490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1187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79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122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37 h 22280"/>
              <a:gd name="connsiteX0" fmla="*/ 2 w 12876"/>
              <a:gd name="connsiteY0" fmla="*/ 1187 h 22280"/>
              <a:gd name="connsiteX1" fmla="*/ 2 w 12876"/>
              <a:gd name="connsiteY1" fmla="*/ 1187 h 22280"/>
              <a:gd name="connsiteX2" fmla="*/ 6440 w 12876"/>
              <a:gd name="connsiteY2" fmla="*/ 0 h 22280"/>
              <a:gd name="connsiteX3" fmla="*/ 12876 w 12876"/>
              <a:gd name="connsiteY3" fmla="*/ 1187 h 22280"/>
              <a:gd name="connsiteX4" fmla="*/ 12876 w 12876"/>
              <a:gd name="connsiteY4" fmla="*/ 22280 h 22280"/>
              <a:gd name="connsiteX5" fmla="*/ 2 w 12876"/>
              <a:gd name="connsiteY5" fmla="*/ 22280 h 22280"/>
              <a:gd name="connsiteX6" fmla="*/ 2 w 12876"/>
              <a:gd name="connsiteY6" fmla="*/ 4037 h 22280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22 w 12885"/>
              <a:gd name="connsiteY6" fmla="*/ 4125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2896"/>
              <a:gd name="connsiteY0" fmla="*/ 4165 h 23531"/>
              <a:gd name="connsiteX1" fmla="*/ 6438 w 12896"/>
              <a:gd name="connsiteY1" fmla="*/ 1 h 23531"/>
              <a:gd name="connsiteX2" fmla="*/ 12896 w 12896"/>
              <a:gd name="connsiteY2" fmla="*/ 4122 h 23531"/>
              <a:gd name="connsiteX3" fmla="*/ 12885 w 12896"/>
              <a:gd name="connsiteY3" fmla="*/ 22153 h 23531"/>
              <a:gd name="connsiteX4" fmla="*/ 0 w 12896"/>
              <a:gd name="connsiteY4" fmla="*/ 22281 h 23531"/>
              <a:gd name="connsiteX0" fmla="*/ 0 w 12898"/>
              <a:gd name="connsiteY0" fmla="*/ 4165 h 23500"/>
              <a:gd name="connsiteX1" fmla="*/ 6438 w 12898"/>
              <a:gd name="connsiteY1" fmla="*/ 1 h 23500"/>
              <a:gd name="connsiteX2" fmla="*/ 12896 w 12898"/>
              <a:gd name="connsiteY2" fmla="*/ 4122 h 23500"/>
              <a:gd name="connsiteX3" fmla="*/ 12896 w 12898"/>
              <a:gd name="connsiteY3" fmla="*/ 22110 h 23500"/>
              <a:gd name="connsiteX4" fmla="*/ 0 w 12898"/>
              <a:gd name="connsiteY4" fmla="*/ 22281 h 23500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110 h 22281"/>
              <a:gd name="connsiteX4" fmla="*/ 0 w 12898"/>
              <a:gd name="connsiteY4" fmla="*/ 22281 h 22281"/>
              <a:gd name="connsiteX0" fmla="*/ 0 w 12908"/>
              <a:gd name="connsiteY0" fmla="*/ 4165 h 22281"/>
              <a:gd name="connsiteX1" fmla="*/ 6438 w 12908"/>
              <a:gd name="connsiteY1" fmla="*/ 1 h 22281"/>
              <a:gd name="connsiteX2" fmla="*/ 12896 w 12908"/>
              <a:gd name="connsiteY2" fmla="*/ 4122 h 22281"/>
              <a:gd name="connsiteX3" fmla="*/ 12907 w 12908"/>
              <a:gd name="connsiteY3" fmla="*/ 22280 h 22281"/>
              <a:gd name="connsiteX4" fmla="*/ 0 w 12908"/>
              <a:gd name="connsiteY4" fmla="*/ 22281 h 22281"/>
              <a:gd name="connsiteX0" fmla="*/ 0 w 12896"/>
              <a:gd name="connsiteY0" fmla="*/ 4165 h 22281"/>
              <a:gd name="connsiteX1" fmla="*/ 6438 w 12896"/>
              <a:gd name="connsiteY1" fmla="*/ 1 h 22281"/>
              <a:gd name="connsiteX2" fmla="*/ 12896 w 12896"/>
              <a:gd name="connsiteY2" fmla="*/ 4122 h 22281"/>
              <a:gd name="connsiteX3" fmla="*/ 12885 w 12896"/>
              <a:gd name="connsiteY3" fmla="*/ 22280 h 22281"/>
              <a:gd name="connsiteX4" fmla="*/ 0 w 12896"/>
              <a:gd name="connsiteY4" fmla="*/ 22281 h 22281"/>
              <a:gd name="connsiteX0" fmla="*/ 0 w 12919"/>
              <a:gd name="connsiteY0" fmla="*/ 4165 h 22281"/>
              <a:gd name="connsiteX1" fmla="*/ 6438 w 12919"/>
              <a:gd name="connsiteY1" fmla="*/ 1 h 22281"/>
              <a:gd name="connsiteX2" fmla="*/ 12896 w 12919"/>
              <a:gd name="connsiteY2" fmla="*/ 4122 h 22281"/>
              <a:gd name="connsiteX3" fmla="*/ 12918 w 12919"/>
              <a:gd name="connsiteY3" fmla="*/ 22280 h 22281"/>
              <a:gd name="connsiteX4" fmla="*/ 0 w 12919"/>
              <a:gd name="connsiteY4" fmla="*/ 22281 h 22281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8"/>
              <a:gd name="connsiteY0" fmla="*/ 4635 h 22283"/>
              <a:gd name="connsiteX1" fmla="*/ 6438 w 12898"/>
              <a:gd name="connsiteY1" fmla="*/ 3 h 22283"/>
              <a:gd name="connsiteX2" fmla="*/ 12896 w 12898"/>
              <a:gd name="connsiteY2" fmla="*/ 4124 h 22283"/>
              <a:gd name="connsiteX3" fmla="*/ 12896 w 12898"/>
              <a:gd name="connsiteY3" fmla="*/ 22282 h 22283"/>
              <a:gd name="connsiteX4" fmla="*/ 0 w 12898"/>
              <a:gd name="connsiteY4" fmla="*/ 22283 h 22283"/>
              <a:gd name="connsiteX0" fmla="*/ 0 w 12898"/>
              <a:gd name="connsiteY0" fmla="*/ 4632 h 22280"/>
              <a:gd name="connsiteX1" fmla="*/ 6438 w 12898"/>
              <a:gd name="connsiteY1" fmla="*/ 0 h 22280"/>
              <a:gd name="connsiteX2" fmla="*/ 12896 w 12898"/>
              <a:gd name="connsiteY2" fmla="*/ 4631 h 22280"/>
              <a:gd name="connsiteX3" fmla="*/ 12896 w 12898"/>
              <a:gd name="connsiteY3" fmla="*/ 22279 h 22280"/>
              <a:gd name="connsiteX4" fmla="*/ 0 w 12898"/>
              <a:gd name="connsiteY4" fmla="*/ 22280 h 22280"/>
              <a:gd name="connsiteX0" fmla="*/ 0 w 12907"/>
              <a:gd name="connsiteY0" fmla="*/ 4632 h 22280"/>
              <a:gd name="connsiteX1" fmla="*/ 6438 w 12907"/>
              <a:gd name="connsiteY1" fmla="*/ 0 h 22280"/>
              <a:gd name="connsiteX2" fmla="*/ 12907 w 12907"/>
              <a:gd name="connsiteY2" fmla="*/ 4588 h 22280"/>
              <a:gd name="connsiteX3" fmla="*/ 12896 w 12907"/>
              <a:gd name="connsiteY3" fmla="*/ 22279 h 22280"/>
              <a:gd name="connsiteX4" fmla="*/ 0 w 12907"/>
              <a:gd name="connsiteY4" fmla="*/ 22280 h 22280"/>
              <a:gd name="connsiteX0" fmla="*/ 0 w 12907"/>
              <a:gd name="connsiteY0" fmla="*/ 5603 h 22289"/>
              <a:gd name="connsiteX1" fmla="*/ 6438 w 12907"/>
              <a:gd name="connsiteY1" fmla="*/ 9 h 22289"/>
              <a:gd name="connsiteX2" fmla="*/ 12907 w 12907"/>
              <a:gd name="connsiteY2" fmla="*/ 4597 h 22289"/>
              <a:gd name="connsiteX3" fmla="*/ 12896 w 12907"/>
              <a:gd name="connsiteY3" fmla="*/ 22288 h 22289"/>
              <a:gd name="connsiteX4" fmla="*/ 0 w 12907"/>
              <a:gd name="connsiteY4" fmla="*/ 22289 h 22289"/>
              <a:gd name="connsiteX0" fmla="*/ 0 w 12916"/>
              <a:gd name="connsiteY0" fmla="*/ 5595 h 22281"/>
              <a:gd name="connsiteX1" fmla="*/ 6438 w 12916"/>
              <a:gd name="connsiteY1" fmla="*/ 1 h 22281"/>
              <a:gd name="connsiteX2" fmla="*/ 12916 w 12916"/>
              <a:gd name="connsiteY2" fmla="*/ 5376 h 22281"/>
              <a:gd name="connsiteX3" fmla="*/ 12896 w 12916"/>
              <a:gd name="connsiteY3" fmla="*/ 22280 h 22281"/>
              <a:gd name="connsiteX4" fmla="*/ 0 w 12916"/>
              <a:gd name="connsiteY4" fmla="*/ 22281 h 22281"/>
              <a:gd name="connsiteX0" fmla="*/ 0 w 12907"/>
              <a:gd name="connsiteY0" fmla="*/ 5595 h 22281"/>
              <a:gd name="connsiteX1" fmla="*/ 6438 w 12907"/>
              <a:gd name="connsiteY1" fmla="*/ 1 h 22281"/>
              <a:gd name="connsiteX2" fmla="*/ 12907 w 12907"/>
              <a:gd name="connsiteY2" fmla="*/ 5638 h 22281"/>
              <a:gd name="connsiteX3" fmla="*/ 12896 w 12907"/>
              <a:gd name="connsiteY3" fmla="*/ 22280 h 22281"/>
              <a:gd name="connsiteX4" fmla="*/ 0 w 12907"/>
              <a:gd name="connsiteY4" fmla="*/ 22281 h 22281"/>
              <a:gd name="connsiteX0" fmla="*/ 0 w 12907"/>
              <a:gd name="connsiteY0" fmla="*/ 5595 h 22281"/>
              <a:gd name="connsiteX1" fmla="*/ 6438 w 12907"/>
              <a:gd name="connsiteY1" fmla="*/ 1 h 22281"/>
              <a:gd name="connsiteX2" fmla="*/ 12907 w 12907"/>
              <a:gd name="connsiteY2" fmla="*/ 5725 h 22281"/>
              <a:gd name="connsiteX3" fmla="*/ 12896 w 12907"/>
              <a:gd name="connsiteY3" fmla="*/ 22280 h 22281"/>
              <a:gd name="connsiteX4" fmla="*/ 0 w 12907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812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8"/>
              <a:gd name="connsiteY0" fmla="*/ 5595 h 22281"/>
              <a:gd name="connsiteX1" fmla="*/ 6438 w 12898"/>
              <a:gd name="connsiteY1" fmla="*/ 1 h 22281"/>
              <a:gd name="connsiteX2" fmla="*/ 12889 w 12898"/>
              <a:gd name="connsiteY2" fmla="*/ 5637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8"/>
              <a:gd name="connsiteY0" fmla="*/ 5595 h 22281"/>
              <a:gd name="connsiteX1" fmla="*/ 6438 w 12898"/>
              <a:gd name="connsiteY1" fmla="*/ 1 h 22281"/>
              <a:gd name="connsiteX2" fmla="*/ 12889 w 12898"/>
              <a:gd name="connsiteY2" fmla="*/ 5550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6 h 22282"/>
              <a:gd name="connsiteX1" fmla="*/ 6438 w 12899"/>
              <a:gd name="connsiteY1" fmla="*/ 2 h 22282"/>
              <a:gd name="connsiteX2" fmla="*/ 12898 w 12899"/>
              <a:gd name="connsiteY2" fmla="*/ 5638 h 22282"/>
              <a:gd name="connsiteX3" fmla="*/ 12896 w 12899"/>
              <a:gd name="connsiteY3" fmla="*/ 22281 h 22282"/>
              <a:gd name="connsiteX4" fmla="*/ 0 w 12899"/>
              <a:gd name="connsiteY4" fmla="*/ 22282 h 22282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8 h 22284"/>
              <a:gd name="connsiteX1" fmla="*/ 6438 w 12899"/>
              <a:gd name="connsiteY1" fmla="*/ 4 h 22284"/>
              <a:gd name="connsiteX2" fmla="*/ 12898 w 12899"/>
              <a:gd name="connsiteY2" fmla="*/ 5640 h 22284"/>
              <a:gd name="connsiteX3" fmla="*/ 12896 w 12899"/>
              <a:gd name="connsiteY3" fmla="*/ 22283 h 22284"/>
              <a:gd name="connsiteX4" fmla="*/ 0 w 12899"/>
              <a:gd name="connsiteY4" fmla="*/ 22284 h 22284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608 h 22294"/>
              <a:gd name="connsiteX1" fmla="*/ 6438 w 12899"/>
              <a:gd name="connsiteY1" fmla="*/ 14 h 22294"/>
              <a:gd name="connsiteX2" fmla="*/ 12898 w 12899"/>
              <a:gd name="connsiteY2" fmla="*/ 5650 h 22294"/>
              <a:gd name="connsiteX3" fmla="*/ 12896 w 12899"/>
              <a:gd name="connsiteY3" fmla="*/ 22293 h 22294"/>
              <a:gd name="connsiteX4" fmla="*/ 0 w 12899"/>
              <a:gd name="connsiteY4" fmla="*/ 22294 h 22294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603 h 22289"/>
              <a:gd name="connsiteX1" fmla="*/ 6438 w 12899"/>
              <a:gd name="connsiteY1" fmla="*/ 9 h 22289"/>
              <a:gd name="connsiteX2" fmla="*/ 12898 w 12899"/>
              <a:gd name="connsiteY2" fmla="*/ 5645 h 22289"/>
              <a:gd name="connsiteX3" fmla="*/ 12896 w 12899"/>
              <a:gd name="connsiteY3" fmla="*/ 22288 h 22289"/>
              <a:gd name="connsiteX4" fmla="*/ 0 w 12899"/>
              <a:gd name="connsiteY4" fmla="*/ 22289 h 22289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637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462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899"/>
              <a:gd name="connsiteY0" fmla="*/ 5595 h 22281"/>
              <a:gd name="connsiteX1" fmla="*/ 6438 w 12899"/>
              <a:gd name="connsiteY1" fmla="*/ 1 h 22281"/>
              <a:gd name="connsiteX2" fmla="*/ 12898 w 12899"/>
              <a:gd name="connsiteY2" fmla="*/ 5549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0 w 12916"/>
              <a:gd name="connsiteY0" fmla="*/ 5770 h 22456"/>
              <a:gd name="connsiteX1" fmla="*/ 6438 w 12916"/>
              <a:gd name="connsiteY1" fmla="*/ 176 h 22456"/>
              <a:gd name="connsiteX2" fmla="*/ 12916 w 12916"/>
              <a:gd name="connsiteY2" fmla="*/ 10798 h 22456"/>
              <a:gd name="connsiteX3" fmla="*/ 12896 w 12916"/>
              <a:gd name="connsiteY3" fmla="*/ 22455 h 22456"/>
              <a:gd name="connsiteX4" fmla="*/ 0 w 12916"/>
              <a:gd name="connsiteY4" fmla="*/ 22456 h 22456"/>
              <a:gd name="connsiteX0" fmla="*/ 0 w 12899"/>
              <a:gd name="connsiteY0" fmla="*/ 5774 h 22460"/>
              <a:gd name="connsiteX1" fmla="*/ 6438 w 12899"/>
              <a:gd name="connsiteY1" fmla="*/ 180 h 22460"/>
              <a:gd name="connsiteX2" fmla="*/ 12898 w 12899"/>
              <a:gd name="connsiteY2" fmla="*/ 10889 h 22460"/>
              <a:gd name="connsiteX3" fmla="*/ 12896 w 12899"/>
              <a:gd name="connsiteY3" fmla="*/ 22459 h 22460"/>
              <a:gd name="connsiteX4" fmla="*/ 0 w 12899"/>
              <a:gd name="connsiteY4" fmla="*/ 22460 h 22460"/>
              <a:gd name="connsiteX0" fmla="*/ 0 w 12899"/>
              <a:gd name="connsiteY0" fmla="*/ 5774 h 22460"/>
              <a:gd name="connsiteX1" fmla="*/ 6438 w 12899"/>
              <a:gd name="connsiteY1" fmla="*/ 180 h 22460"/>
              <a:gd name="connsiteX2" fmla="*/ 12898 w 12899"/>
              <a:gd name="connsiteY2" fmla="*/ 10889 h 22460"/>
              <a:gd name="connsiteX3" fmla="*/ 12896 w 12899"/>
              <a:gd name="connsiteY3" fmla="*/ 22459 h 22460"/>
              <a:gd name="connsiteX4" fmla="*/ 0 w 12899"/>
              <a:gd name="connsiteY4" fmla="*/ 22460 h 22460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710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710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710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710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710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535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535 h 22281"/>
              <a:gd name="connsiteX3" fmla="*/ 12896 w 12899"/>
              <a:gd name="connsiteY3" fmla="*/ 22280 h 22281"/>
              <a:gd name="connsiteX4" fmla="*/ 0 w 12899"/>
              <a:gd name="connsiteY4" fmla="*/ 22281 h 22281"/>
              <a:gd name="connsiteX0" fmla="*/ 9 w 12899"/>
              <a:gd name="connsiteY0" fmla="*/ 10494 h 22281"/>
              <a:gd name="connsiteX1" fmla="*/ 6438 w 12899"/>
              <a:gd name="connsiteY1" fmla="*/ 1 h 22281"/>
              <a:gd name="connsiteX2" fmla="*/ 12898 w 12899"/>
              <a:gd name="connsiteY2" fmla="*/ 10535 h 22281"/>
              <a:gd name="connsiteX3" fmla="*/ 12896 w 12899"/>
              <a:gd name="connsiteY3" fmla="*/ 22280 h 22281"/>
              <a:gd name="connsiteX4" fmla="*/ 0 w 12899"/>
              <a:gd name="connsiteY4" fmla="*/ 22281 h 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9" h="22281">
                <a:moveTo>
                  <a:pt x="9" y="10494"/>
                </a:moveTo>
                <a:cubicBezTo>
                  <a:pt x="2235" y="3460"/>
                  <a:pt x="4290" y="-6"/>
                  <a:pt x="6438" y="1"/>
                </a:cubicBezTo>
                <a:cubicBezTo>
                  <a:pt x="8586" y="8"/>
                  <a:pt x="10419" y="2927"/>
                  <a:pt x="12898" y="10535"/>
                </a:cubicBezTo>
                <a:cubicBezTo>
                  <a:pt x="12891" y="16588"/>
                  <a:pt x="12905" y="22188"/>
                  <a:pt x="12896" y="22280"/>
                </a:cubicBezTo>
                <a:cubicBezTo>
                  <a:pt x="12887" y="22244"/>
                  <a:pt x="4291" y="22281"/>
                  <a:pt x="0" y="22281"/>
                </a:cubicBezTo>
              </a:path>
            </a:pathLst>
          </a:custGeom>
          <a:solidFill>
            <a:srgbClr val="474C55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36" y="5445424"/>
            <a:ext cx="9518538" cy="668662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46724" y="6155142"/>
            <a:ext cx="9518650" cy="3746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4800" y="436879"/>
            <a:ext cx="11585756" cy="406368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F1F0DB2-BDC9-FF4D-9C26-EEE979BC41E4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90C8B74-D1F9-2948-A904-547DAD883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3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Headline Ba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5014127"/>
            <a:ext cx="12192000" cy="1843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1" y="5305418"/>
            <a:ext cx="9518538" cy="668662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6675" y="5974715"/>
            <a:ext cx="9518650" cy="73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4800" y="436879"/>
            <a:ext cx="11582400" cy="429768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DA34EF5-34FC-1444-91B6-7CBEBC8D2345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3AE2C41-551C-624F-B5B1-EA2325F9E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Headline Ba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5014127"/>
            <a:ext cx="12192000" cy="1843872"/>
          </a:xfrm>
          <a:prstGeom prst="rect">
            <a:avLst/>
          </a:prstGeom>
          <a:solidFill>
            <a:srgbClr val="474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1" y="5305418"/>
            <a:ext cx="9518538" cy="668662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6675" y="5974715"/>
            <a:ext cx="9518650" cy="73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4800" y="436879"/>
            <a:ext cx="11582400" cy="429768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DA34EF5-34FC-1444-91B6-7CBEBC8D2345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3AE2C41-551C-624F-B5B1-EA2325F9E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4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Left Color Ba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D1A5BB-86E0-2747-BA37-8084716A9339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843280" y="520573"/>
            <a:ext cx="10536554" cy="1251421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3280" y="1862329"/>
            <a:ext cx="10536555" cy="407359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FCEFD28-8B1A-3F4F-BAC8-2988A8EE00D7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CCB8E0C-09AE-D44B-8F81-106EA03C3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Left Color Ba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D1A5BB-86E0-2747-BA37-8084716A9339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843280" y="520573"/>
            <a:ext cx="10536554" cy="1251421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3280" y="1862329"/>
            <a:ext cx="10536555" cy="407359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FCEFD28-8B1A-3F4F-BAC8-2988A8EE00D7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CCB8E0C-09AE-D44B-8F81-106EA03C3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6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Left Color Ba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D1A5BB-86E0-2747-BA37-8084716A9339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843280" y="520573"/>
            <a:ext cx="10536554" cy="1251421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3280" y="1862329"/>
            <a:ext cx="10536555" cy="407359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FCEFD28-8B1A-3F4F-BAC8-2988A8EE00D7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CCB8E0C-09AE-D44B-8F81-106EA03C3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94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Left Color Ba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D1A5BB-86E0-2747-BA37-8084716A9339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843280" y="520573"/>
            <a:ext cx="10536554" cy="1251421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3280" y="1862329"/>
            <a:ext cx="10536555" cy="407359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FCEFD28-8B1A-3F4F-BAC8-2988A8EE00D7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CCB8E0C-09AE-D44B-8F81-106EA03C3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14" y="5870807"/>
            <a:ext cx="1265749" cy="916857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CF1C12AC-DFEE-E144-A0A8-243988194695}"/>
              </a:ext>
            </a:extLst>
          </p:cNvPr>
          <p:cNvSpPr>
            <a:spLocks/>
          </p:cNvSpPr>
          <p:nvPr userDrawn="1"/>
        </p:nvSpPr>
        <p:spPr>
          <a:xfrm>
            <a:off x="0" y="2853775"/>
            <a:ext cx="9968698" cy="1194001"/>
          </a:xfrm>
          <a:custGeom>
            <a:avLst/>
            <a:gdLst>
              <a:gd name="connsiteX0" fmla="*/ 0 w 6548203"/>
              <a:gd name="connsiteY0" fmla="*/ 0 h 795794"/>
              <a:gd name="connsiteX1" fmla="*/ 6548203 w 6548203"/>
              <a:gd name="connsiteY1" fmla="*/ 0 h 795794"/>
              <a:gd name="connsiteX2" fmla="*/ 6548203 w 6548203"/>
              <a:gd name="connsiteY2" fmla="*/ 795794 h 795794"/>
              <a:gd name="connsiteX3" fmla="*/ 0 w 6548203"/>
              <a:gd name="connsiteY3" fmla="*/ 795794 h 795794"/>
              <a:gd name="connsiteX4" fmla="*/ 0 w 6548203"/>
              <a:gd name="connsiteY4" fmla="*/ 0 h 795794"/>
              <a:gd name="connsiteX0" fmla="*/ 0 w 6601794"/>
              <a:gd name="connsiteY0" fmla="*/ 0 h 795794"/>
              <a:gd name="connsiteX1" fmla="*/ 6548203 w 6601794"/>
              <a:gd name="connsiteY1" fmla="*/ 0 h 795794"/>
              <a:gd name="connsiteX2" fmla="*/ 6548203 w 6601794"/>
              <a:gd name="connsiteY2" fmla="*/ 795794 h 795794"/>
              <a:gd name="connsiteX3" fmla="*/ 0 w 6601794"/>
              <a:gd name="connsiteY3" fmla="*/ 795794 h 795794"/>
              <a:gd name="connsiteX4" fmla="*/ 0 w 6601794"/>
              <a:gd name="connsiteY4" fmla="*/ 0 h 795794"/>
              <a:gd name="connsiteX0" fmla="*/ 0 w 6627733"/>
              <a:gd name="connsiteY0" fmla="*/ 0 h 795794"/>
              <a:gd name="connsiteX1" fmla="*/ 6548203 w 6627733"/>
              <a:gd name="connsiteY1" fmla="*/ 0 h 795794"/>
              <a:gd name="connsiteX2" fmla="*/ 6548203 w 6627733"/>
              <a:gd name="connsiteY2" fmla="*/ 795794 h 795794"/>
              <a:gd name="connsiteX3" fmla="*/ 0 w 6627733"/>
              <a:gd name="connsiteY3" fmla="*/ 795794 h 795794"/>
              <a:gd name="connsiteX4" fmla="*/ 0 w 6627733"/>
              <a:gd name="connsiteY4" fmla="*/ 0 h 795794"/>
              <a:gd name="connsiteX0" fmla="*/ 0 w 6631272"/>
              <a:gd name="connsiteY0" fmla="*/ 0 h 795794"/>
              <a:gd name="connsiteX1" fmla="*/ 6548203 w 6631272"/>
              <a:gd name="connsiteY1" fmla="*/ 0 h 795794"/>
              <a:gd name="connsiteX2" fmla="*/ 6548203 w 6631272"/>
              <a:gd name="connsiteY2" fmla="*/ 795794 h 795794"/>
              <a:gd name="connsiteX3" fmla="*/ 0 w 6631272"/>
              <a:gd name="connsiteY3" fmla="*/ 795794 h 795794"/>
              <a:gd name="connsiteX4" fmla="*/ 0 w 6631272"/>
              <a:gd name="connsiteY4" fmla="*/ 0 h 795794"/>
              <a:gd name="connsiteX0" fmla="*/ 0 w 6627378"/>
              <a:gd name="connsiteY0" fmla="*/ 0 h 795794"/>
              <a:gd name="connsiteX1" fmla="*/ 6548203 w 6627378"/>
              <a:gd name="connsiteY1" fmla="*/ 0 h 795794"/>
              <a:gd name="connsiteX2" fmla="*/ 6548203 w 6627378"/>
              <a:gd name="connsiteY2" fmla="*/ 795794 h 795794"/>
              <a:gd name="connsiteX3" fmla="*/ 0 w 6627378"/>
              <a:gd name="connsiteY3" fmla="*/ 795794 h 795794"/>
              <a:gd name="connsiteX4" fmla="*/ 0 w 6627378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6958"/>
              <a:gd name="connsiteY0" fmla="*/ 0 h 795794"/>
              <a:gd name="connsiteX1" fmla="*/ 6548203 w 6636958"/>
              <a:gd name="connsiteY1" fmla="*/ 0 h 795794"/>
              <a:gd name="connsiteX2" fmla="*/ 6548203 w 6636958"/>
              <a:gd name="connsiteY2" fmla="*/ 795794 h 795794"/>
              <a:gd name="connsiteX3" fmla="*/ 0 w 6636958"/>
              <a:gd name="connsiteY3" fmla="*/ 795794 h 795794"/>
              <a:gd name="connsiteX4" fmla="*/ 0 w 6636958"/>
              <a:gd name="connsiteY4" fmla="*/ 0 h 795794"/>
              <a:gd name="connsiteX0" fmla="*/ 0 w 6645530"/>
              <a:gd name="connsiteY0" fmla="*/ 0 h 795794"/>
              <a:gd name="connsiteX1" fmla="*/ 6548203 w 6645530"/>
              <a:gd name="connsiteY1" fmla="*/ 0 h 795794"/>
              <a:gd name="connsiteX2" fmla="*/ 6548203 w 6645530"/>
              <a:gd name="connsiteY2" fmla="*/ 795794 h 795794"/>
              <a:gd name="connsiteX3" fmla="*/ 0 w 6645530"/>
              <a:gd name="connsiteY3" fmla="*/ 795794 h 795794"/>
              <a:gd name="connsiteX4" fmla="*/ 0 w 6645530"/>
              <a:gd name="connsiteY4" fmla="*/ 0 h 795794"/>
              <a:gd name="connsiteX0" fmla="*/ 0 w 6644073"/>
              <a:gd name="connsiteY0" fmla="*/ 0 h 795794"/>
              <a:gd name="connsiteX1" fmla="*/ 6548203 w 6644073"/>
              <a:gd name="connsiteY1" fmla="*/ 0 h 795794"/>
              <a:gd name="connsiteX2" fmla="*/ 6548203 w 6644073"/>
              <a:gd name="connsiteY2" fmla="*/ 795794 h 795794"/>
              <a:gd name="connsiteX3" fmla="*/ 0 w 6644073"/>
              <a:gd name="connsiteY3" fmla="*/ 795794 h 795794"/>
              <a:gd name="connsiteX4" fmla="*/ 0 w 6644073"/>
              <a:gd name="connsiteY4" fmla="*/ 0 h 79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073" h="795794">
                <a:moveTo>
                  <a:pt x="0" y="0"/>
                </a:moveTo>
                <a:lnTo>
                  <a:pt x="6548203" y="0"/>
                </a:lnTo>
                <a:cubicBezTo>
                  <a:pt x="6674102" y="168919"/>
                  <a:pt x="6677945" y="635149"/>
                  <a:pt x="6548203" y="795794"/>
                </a:cubicBezTo>
                <a:lnTo>
                  <a:pt x="0" y="7957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909856"/>
            <a:ext cx="9438640" cy="106270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6851FB-BC9F-ED4C-901D-B593C0FFD7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" y="4327920"/>
            <a:ext cx="2402026" cy="2348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 Arch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D0331-AA22-4944-A801-231D8200DC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5400000">
            <a:off x="-195130" y="195133"/>
            <a:ext cx="6858000" cy="6467740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2266 h 22280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0" fmla="*/ 0 w 12874"/>
              <a:gd name="connsiteY0" fmla="*/ 1213 h 22306"/>
              <a:gd name="connsiteX1" fmla="*/ 16 w 12874"/>
              <a:gd name="connsiteY1" fmla="*/ 2176 h 22306"/>
              <a:gd name="connsiteX2" fmla="*/ 6438 w 12874"/>
              <a:gd name="connsiteY2" fmla="*/ 26 h 22306"/>
              <a:gd name="connsiteX3" fmla="*/ 12874 w 12874"/>
              <a:gd name="connsiteY3" fmla="*/ 1213 h 22306"/>
              <a:gd name="connsiteX4" fmla="*/ 12874 w 12874"/>
              <a:gd name="connsiteY4" fmla="*/ 22306 h 22306"/>
              <a:gd name="connsiteX5" fmla="*/ 0 w 12874"/>
              <a:gd name="connsiteY5" fmla="*/ 22306 h 22306"/>
              <a:gd name="connsiteX0" fmla="*/ 16 w 12874"/>
              <a:gd name="connsiteY0" fmla="*/ 2176 h 22306"/>
              <a:gd name="connsiteX1" fmla="*/ 6438 w 12874"/>
              <a:gd name="connsiteY1" fmla="*/ 26 h 22306"/>
              <a:gd name="connsiteX2" fmla="*/ 12874 w 12874"/>
              <a:gd name="connsiteY2" fmla="*/ 1213 h 22306"/>
              <a:gd name="connsiteX3" fmla="*/ 12874 w 12874"/>
              <a:gd name="connsiteY3" fmla="*/ 22306 h 22306"/>
              <a:gd name="connsiteX4" fmla="*/ 0 w 12874"/>
              <a:gd name="connsiteY4" fmla="*/ 22306 h 22306"/>
              <a:gd name="connsiteX0" fmla="*/ 0 w 12906"/>
              <a:gd name="connsiteY0" fmla="*/ 2206 h 22307"/>
              <a:gd name="connsiteX1" fmla="*/ 6470 w 12906"/>
              <a:gd name="connsiteY1" fmla="*/ 27 h 22307"/>
              <a:gd name="connsiteX2" fmla="*/ 12906 w 12906"/>
              <a:gd name="connsiteY2" fmla="*/ 1214 h 22307"/>
              <a:gd name="connsiteX3" fmla="*/ 12906 w 12906"/>
              <a:gd name="connsiteY3" fmla="*/ 22307 h 22307"/>
              <a:gd name="connsiteX4" fmla="*/ 32 w 12906"/>
              <a:gd name="connsiteY4" fmla="*/ 22307 h 22307"/>
              <a:gd name="connsiteX0" fmla="*/ 16 w 12874"/>
              <a:gd name="connsiteY0" fmla="*/ 2206 h 22307"/>
              <a:gd name="connsiteX1" fmla="*/ 6438 w 12874"/>
              <a:gd name="connsiteY1" fmla="*/ 27 h 22307"/>
              <a:gd name="connsiteX2" fmla="*/ 12874 w 12874"/>
              <a:gd name="connsiteY2" fmla="*/ 1214 h 22307"/>
              <a:gd name="connsiteX3" fmla="*/ 12874 w 12874"/>
              <a:gd name="connsiteY3" fmla="*/ 22307 h 22307"/>
              <a:gd name="connsiteX4" fmla="*/ 0 w 12874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2922"/>
              <a:gd name="connsiteY0" fmla="*/ 2180 h 23767"/>
              <a:gd name="connsiteX1" fmla="*/ 6454 w 12922"/>
              <a:gd name="connsiteY1" fmla="*/ 1 h 23767"/>
              <a:gd name="connsiteX2" fmla="*/ 12922 w 12922"/>
              <a:gd name="connsiteY2" fmla="*/ 2209 h 23767"/>
              <a:gd name="connsiteX3" fmla="*/ 12890 w 12922"/>
              <a:gd name="connsiteY3" fmla="*/ 22281 h 23767"/>
              <a:gd name="connsiteX4" fmla="*/ 16 w 12922"/>
              <a:gd name="connsiteY4" fmla="*/ 22281 h 23767"/>
              <a:gd name="connsiteX0" fmla="*/ 0 w 12922"/>
              <a:gd name="connsiteY0" fmla="*/ 2180 h 22281"/>
              <a:gd name="connsiteX1" fmla="*/ 6454 w 12922"/>
              <a:gd name="connsiteY1" fmla="*/ 1 h 22281"/>
              <a:gd name="connsiteX2" fmla="*/ 12922 w 12922"/>
              <a:gd name="connsiteY2" fmla="*/ 2209 h 22281"/>
              <a:gd name="connsiteX3" fmla="*/ 12890 w 12922"/>
              <a:gd name="connsiteY3" fmla="*/ 22281 h 22281"/>
              <a:gd name="connsiteX4" fmla="*/ 16 w 12922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16 w 12890"/>
              <a:gd name="connsiteY0" fmla="*/ 2297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32 w 12890"/>
              <a:gd name="connsiteY0" fmla="*/ 2239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0 w 12890"/>
              <a:gd name="connsiteY0" fmla="*/ 2268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" h="22281">
                <a:moveTo>
                  <a:pt x="0" y="2268"/>
                </a:moveTo>
                <a:cubicBezTo>
                  <a:pt x="1698" y="965"/>
                  <a:pt x="4290" y="11"/>
                  <a:pt x="6438" y="1"/>
                </a:cubicBezTo>
                <a:cubicBezTo>
                  <a:pt x="8586" y="-9"/>
                  <a:pt x="10969" y="876"/>
                  <a:pt x="12890" y="2209"/>
                </a:cubicBezTo>
                <a:cubicBezTo>
                  <a:pt x="12879" y="8900"/>
                  <a:pt x="12863" y="22232"/>
                  <a:pt x="12874" y="22281"/>
                </a:cubicBezTo>
                <a:cubicBezTo>
                  <a:pt x="12853" y="22243"/>
                  <a:pt x="4291" y="22281"/>
                  <a:pt x="0" y="2228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8E130A0-3DF0-C34F-9696-84B54DA2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2" y="365125"/>
            <a:ext cx="5346356" cy="2367440"/>
          </a:xfrm>
          <a:prstGeom prst="rect">
            <a:avLst/>
          </a:prstGeom>
        </p:spPr>
        <p:txBody>
          <a:bodyPr anchor="b" anchorCtr="0"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7D2A855-EF53-5C4E-A614-2716AB571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1" y="2860158"/>
            <a:ext cx="5346356" cy="3519377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817360" y="568960"/>
            <a:ext cx="4765040" cy="53533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99DA581-8B0F-D243-ACAD-D683CDC6F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6CA5E57-D6F5-744B-B705-668C358910ED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13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 Arc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06D0331-AA22-4944-A801-231D8200DC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5400000">
            <a:off x="-199125" y="199125"/>
            <a:ext cx="6865989" cy="6467740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2266 h 22280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0" fmla="*/ 0 w 12874"/>
              <a:gd name="connsiteY0" fmla="*/ 1213 h 22306"/>
              <a:gd name="connsiteX1" fmla="*/ 16 w 12874"/>
              <a:gd name="connsiteY1" fmla="*/ 2176 h 22306"/>
              <a:gd name="connsiteX2" fmla="*/ 6438 w 12874"/>
              <a:gd name="connsiteY2" fmla="*/ 26 h 22306"/>
              <a:gd name="connsiteX3" fmla="*/ 12874 w 12874"/>
              <a:gd name="connsiteY3" fmla="*/ 1213 h 22306"/>
              <a:gd name="connsiteX4" fmla="*/ 12874 w 12874"/>
              <a:gd name="connsiteY4" fmla="*/ 22306 h 22306"/>
              <a:gd name="connsiteX5" fmla="*/ 0 w 12874"/>
              <a:gd name="connsiteY5" fmla="*/ 22306 h 22306"/>
              <a:gd name="connsiteX0" fmla="*/ 16 w 12874"/>
              <a:gd name="connsiteY0" fmla="*/ 2176 h 22306"/>
              <a:gd name="connsiteX1" fmla="*/ 6438 w 12874"/>
              <a:gd name="connsiteY1" fmla="*/ 26 h 22306"/>
              <a:gd name="connsiteX2" fmla="*/ 12874 w 12874"/>
              <a:gd name="connsiteY2" fmla="*/ 1213 h 22306"/>
              <a:gd name="connsiteX3" fmla="*/ 12874 w 12874"/>
              <a:gd name="connsiteY3" fmla="*/ 22306 h 22306"/>
              <a:gd name="connsiteX4" fmla="*/ 0 w 12874"/>
              <a:gd name="connsiteY4" fmla="*/ 22306 h 22306"/>
              <a:gd name="connsiteX0" fmla="*/ 0 w 12906"/>
              <a:gd name="connsiteY0" fmla="*/ 2206 h 22307"/>
              <a:gd name="connsiteX1" fmla="*/ 6470 w 12906"/>
              <a:gd name="connsiteY1" fmla="*/ 27 h 22307"/>
              <a:gd name="connsiteX2" fmla="*/ 12906 w 12906"/>
              <a:gd name="connsiteY2" fmla="*/ 1214 h 22307"/>
              <a:gd name="connsiteX3" fmla="*/ 12906 w 12906"/>
              <a:gd name="connsiteY3" fmla="*/ 22307 h 22307"/>
              <a:gd name="connsiteX4" fmla="*/ 32 w 12906"/>
              <a:gd name="connsiteY4" fmla="*/ 22307 h 22307"/>
              <a:gd name="connsiteX0" fmla="*/ 16 w 12874"/>
              <a:gd name="connsiteY0" fmla="*/ 2206 h 22307"/>
              <a:gd name="connsiteX1" fmla="*/ 6438 w 12874"/>
              <a:gd name="connsiteY1" fmla="*/ 27 h 22307"/>
              <a:gd name="connsiteX2" fmla="*/ 12874 w 12874"/>
              <a:gd name="connsiteY2" fmla="*/ 1214 h 22307"/>
              <a:gd name="connsiteX3" fmla="*/ 12874 w 12874"/>
              <a:gd name="connsiteY3" fmla="*/ 22307 h 22307"/>
              <a:gd name="connsiteX4" fmla="*/ 0 w 12874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2922"/>
              <a:gd name="connsiteY0" fmla="*/ 2180 h 23767"/>
              <a:gd name="connsiteX1" fmla="*/ 6454 w 12922"/>
              <a:gd name="connsiteY1" fmla="*/ 1 h 23767"/>
              <a:gd name="connsiteX2" fmla="*/ 12922 w 12922"/>
              <a:gd name="connsiteY2" fmla="*/ 2209 h 23767"/>
              <a:gd name="connsiteX3" fmla="*/ 12890 w 12922"/>
              <a:gd name="connsiteY3" fmla="*/ 22281 h 23767"/>
              <a:gd name="connsiteX4" fmla="*/ 16 w 12922"/>
              <a:gd name="connsiteY4" fmla="*/ 22281 h 23767"/>
              <a:gd name="connsiteX0" fmla="*/ 0 w 12922"/>
              <a:gd name="connsiteY0" fmla="*/ 2180 h 22281"/>
              <a:gd name="connsiteX1" fmla="*/ 6454 w 12922"/>
              <a:gd name="connsiteY1" fmla="*/ 1 h 22281"/>
              <a:gd name="connsiteX2" fmla="*/ 12922 w 12922"/>
              <a:gd name="connsiteY2" fmla="*/ 2209 h 22281"/>
              <a:gd name="connsiteX3" fmla="*/ 12890 w 12922"/>
              <a:gd name="connsiteY3" fmla="*/ 22281 h 22281"/>
              <a:gd name="connsiteX4" fmla="*/ 16 w 12922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16 w 12890"/>
              <a:gd name="connsiteY0" fmla="*/ 2297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32 w 12890"/>
              <a:gd name="connsiteY0" fmla="*/ 2239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0 w 12890"/>
              <a:gd name="connsiteY0" fmla="*/ 2268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" h="22281">
                <a:moveTo>
                  <a:pt x="0" y="2268"/>
                </a:moveTo>
                <a:cubicBezTo>
                  <a:pt x="1698" y="965"/>
                  <a:pt x="4290" y="11"/>
                  <a:pt x="6438" y="1"/>
                </a:cubicBezTo>
                <a:cubicBezTo>
                  <a:pt x="8586" y="-9"/>
                  <a:pt x="10969" y="876"/>
                  <a:pt x="12890" y="2209"/>
                </a:cubicBezTo>
                <a:cubicBezTo>
                  <a:pt x="12879" y="8900"/>
                  <a:pt x="12863" y="22232"/>
                  <a:pt x="12874" y="22281"/>
                </a:cubicBezTo>
                <a:cubicBezTo>
                  <a:pt x="12853" y="22243"/>
                  <a:pt x="4291" y="22281"/>
                  <a:pt x="0" y="22281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FA7B6E-9E85-254A-A1E9-E24ADD69A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E34F15B-33E8-B941-8C62-740776674931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0340241A-948C-A446-B898-FC9C2CDB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2" y="365125"/>
            <a:ext cx="5346356" cy="2367440"/>
          </a:xfrm>
          <a:prstGeom prst="rect">
            <a:avLst/>
          </a:prstGeom>
        </p:spPr>
        <p:txBody>
          <a:bodyPr anchor="b" anchorCtr="0"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B9B9AD-29E1-DD4D-82DA-8F69F49049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1" y="2860158"/>
            <a:ext cx="5346356" cy="3519377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0CDB091-A554-6B40-8507-B51574A5CB8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817360" y="568960"/>
            <a:ext cx="4765040" cy="53533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</p:spTree>
    <p:extLst>
      <p:ext uri="{BB962C8B-B14F-4D97-AF65-F5344CB8AC3E}">
        <p14:creationId xmlns:p14="http://schemas.microsoft.com/office/powerpoint/2010/main" val="2236015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Left Arch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33CC0D7-9A28-C84E-9B57-324EF2A8AD5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5400000">
            <a:off x="-1127596" y="1107664"/>
            <a:ext cx="6863317" cy="4648009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1187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79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122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37 h 22280"/>
              <a:gd name="connsiteX0" fmla="*/ 2 w 12876"/>
              <a:gd name="connsiteY0" fmla="*/ 1187 h 22280"/>
              <a:gd name="connsiteX1" fmla="*/ 2 w 12876"/>
              <a:gd name="connsiteY1" fmla="*/ 1187 h 22280"/>
              <a:gd name="connsiteX2" fmla="*/ 6440 w 12876"/>
              <a:gd name="connsiteY2" fmla="*/ 0 h 22280"/>
              <a:gd name="connsiteX3" fmla="*/ 12876 w 12876"/>
              <a:gd name="connsiteY3" fmla="*/ 1187 h 22280"/>
              <a:gd name="connsiteX4" fmla="*/ 12876 w 12876"/>
              <a:gd name="connsiteY4" fmla="*/ 22280 h 22280"/>
              <a:gd name="connsiteX5" fmla="*/ 2 w 12876"/>
              <a:gd name="connsiteY5" fmla="*/ 22280 h 22280"/>
              <a:gd name="connsiteX6" fmla="*/ 2 w 12876"/>
              <a:gd name="connsiteY6" fmla="*/ 4037 h 22280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22 w 12885"/>
              <a:gd name="connsiteY6" fmla="*/ 4125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2896"/>
              <a:gd name="connsiteY0" fmla="*/ 4165 h 23531"/>
              <a:gd name="connsiteX1" fmla="*/ 6438 w 12896"/>
              <a:gd name="connsiteY1" fmla="*/ 1 h 23531"/>
              <a:gd name="connsiteX2" fmla="*/ 12896 w 12896"/>
              <a:gd name="connsiteY2" fmla="*/ 4122 h 23531"/>
              <a:gd name="connsiteX3" fmla="*/ 12885 w 12896"/>
              <a:gd name="connsiteY3" fmla="*/ 22153 h 23531"/>
              <a:gd name="connsiteX4" fmla="*/ 0 w 12896"/>
              <a:gd name="connsiteY4" fmla="*/ 22281 h 23531"/>
              <a:gd name="connsiteX0" fmla="*/ 0 w 12898"/>
              <a:gd name="connsiteY0" fmla="*/ 4165 h 23500"/>
              <a:gd name="connsiteX1" fmla="*/ 6438 w 12898"/>
              <a:gd name="connsiteY1" fmla="*/ 1 h 23500"/>
              <a:gd name="connsiteX2" fmla="*/ 12896 w 12898"/>
              <a:gd name="connsiteY2" fmla="*/ 4122 h 23500"/>
              <a:gd name="connsiteX3" fmla="*/ 12896 w 12898"/>
              <a:gd name="connsiteY3" fmla="*/ 22110 h 23500"/>
              <a:gd name="connsiteX4" fmla="*/ 0 w 12898"/>
              <a:gd name="connsiteY4" fmla="*/ 22281 h 23500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110 h 22281"/>
              <a:gd name="connsiteX4" fmla="*/ 0 w 12898"/>
              <a:gd name="connsiteY4" fmla="*/ 22281 h 22281"/>
              <a:gd name="connsiteX0" fmla="*/ 0 w 12908"/>
              <a:gd name="connsiteY0" fmla="*/ 4165 h 22281"/>
              <a:gd name="connsiteX1" fmla="*/ 6438 w 12908"/>
              <a:gd name="connsiteY1" fmla="*/ 1 h 22281"/>
              <a:gd name="connsiteX2" fmla="*/ 12896 w 12908"/>
              <a:gd name="connsiteY2" fmla="*/ 4122 h 22281"/>
              <a:gd name="connsiteX3" fmla="*/ 12907 w 12908"/>
              <a:gd name="connsiteY3" fmla="*/ 22280 h 22281"/>
              <a:gd name="connsiteX4" fmla="*/ 0 w 12908"/>
              <a:gd name="connsiteY4" fmla="*/ 22281 h 22281"/>
              <a:gd name="connsiteX0" fmla="*/ 0 w 12896"/>
              <a:gd name="connsiteY0" fmla="*/ 4165 h 22281"/>
              <a:gd name="connsiteX1" fmla="*/ 6438 w 12896"/>
              <a:gd name="connsiteY1" fmla="*/ 1 h 22281"/>
              <a:gd name="connsiteX2" fmla="*/ 12896 w 12896"/>
              <a:gd name="connsiteY2" fmla="*/ 4122 h 22281"/>
              <a:gd name="connsiteX3" fmla="*/ 12885 w 12896"/>
              <a:gd name="connsiteY3" fmla="*/ 22280 h 22281"/>
              <a:gd name="connsiteX4" fmla="*/ 0 w 12896"/>
              <a:gd name="connsiteY4" fmla="*/ 22281 h 22281"/>
              <a:gd name="connsiteX0" fmla="*/ 0 w 12919"/>
              <a:gd name="connsiteY0" fmla="*/ 4165 h 22281"/>
              <a:gd name="connsiteX1" fmla="*/ 6438 w 12919"/>
              <a:gd name="connsiteY1" fmla="*/ 1 h 22281"/>
              <a:gd name="connsiteX2" fmla="*/ 12896 w 12919"/>
              <a:gd name="connsiteY2" fmla="*/ 4122 h 22281"/>
              <a:gd name="connsiteX3" fmla="*/ 12918 w 12919"/>
              <a:gd name="connsiteY3" fmla="*/ 22280 h 22281"/>
              <a:gd name="connsiteX4" fmla="*/ 0 w 12919"/>
              <a:gd name="connsiteY4" fmla="*/ 22281 h 22281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8"/>
              <a:gd name="connsiteY0" fmla="*/ 4635 h 22283"/>
              <a:gd name="connsiteX1" fmla="*/ 6438 w 12898"/>
              <a:gd name="connsiteY1" fmla="*/ 3 h 22283"/>
              <a:gd name="connsiteX2" fmla="*/ 12896 w 12898"/>
              <a:gd name="connsiteY2" fmla="*/ 4124 h 22283"/>
              <a:gd name="connsiteX3" fmla="*/ 12896 w 12898"/>
              <a:gd name="connsiteY3" fmla="*/ 22282 h 22283"/>
              <a:gd name="connsiteX4" fmla="*/ 0 w 12898"/>
              <a:gd name="connsiteY4" fmla="*/ 22283 h 22283"/>
              <a:gd name="connsiteX0" fmla="*/ 0 w 12898"/>
              <a:gd name="connsiteY0" fmla="*/ 4632 h 22280"/>
              <a:gd name="connsiteX1" fmla="*/ 6438 w 12898"/>
              <a:gd name="connsiteY1" fmla="*/ 0 h 22280"/>
              <a:gd name="connsiteX2" fmla="*/ 12896 w 12898"/>
              <a:gd name="connsiteY2" fmla="*/ 4631 h 22280"/>
              <a:gd name="connsiteX3" fmla="*/ 12896 w 12898"/>
              <a:gd name="connsiteY3" fmla="*/ 22279 h 22280"/>
              <a:gd name="connsiteX4" fmla="*/ 0 w 12898"/>
              <a:gd name="connsiteY4" fmla="*/ 22280 h 22280"/>
              <a:gd name="connsiteX0" fmla="*/ 0 w 12907"/>
              <a:gd name="connsiteY0" fmla="*/ 4632 h 22280"/>
              <a:gd name="connsiteX1" fmla="*/ 6438 w 12907"/>
              <a:gd name="connsiteY1" fmla="*/ 0 h 22280"/>
              <a:gd name="connsiteX2" fmla="*/ 12907 w 12907"/>
              <a:gd name="connsiteY2" fmla="*/ 4588 h 22280"/>
              <a:gd name="connsiteX3" fmla="*/ 12896 w 12907"/>
              <a:gd name="connsiteY3" fmla="*/ 22279 h 22280"/>
              <a:gd name="connsiteX4" fmla="*/ 0 w 12907"/>
              <a:gd name="connsiteY4" fmla="*/ 22280 h 22280"/>
              <a:gd name="connsiteX0" fmla="*/ 0 w 12907"/>
              <a:gd name="connsiteY0" fmla="*/ 4632 h 33219"/>
              <a:gd name="connsiteX1" fmla="*/ 6438 w 12907"/>
              <a:gd name="connsiteY1" fmla="*/ 0 h 33219"/>
              <a:gd name="connsiteX2" fmla="*/ 12907 w 12907"/>
              <a:gd name="connsiteY2" fmla="*/ 4588 h 33219"/>
              <a:gd name="connsiteX3" fmla="*/ 12896 w 12907"/>
              <a:gd name="connsiteY3" fmla="*/ 22279 h 33219"/>
              <a:gd name="connsiteX4" fmla="*/ 0 w 12907"/>
              <a:gd name="connsiteY4" fmla="*/ 33219 h 33219"/>
              <a:gd name="connsiteX0" fmla="*/ 0 w 12953"/>
              <a:gd name="connsiteY0" fmla="*/ 4632 h 33219"/>
              <a:gd name="connsiteX1" fmla="*/ 6438 w 12953"/>
              <a:gd name="connsiteY1" fmla="*/ 0 h 33219"/>
              <a:gd name="connsiteX2" fmla="*/ 12907 w 12953"/>
              <a:gd name="connsiteY2" fmla="*/ 4588 h 33219"/>
              <a:gd name="connsiteX3" fmla="*/ 12953 w 12953"/>
              <a:gd name="connsiteY3" fmla="*/ 33218 h 33219"/>
              <a:gd name="connsiteX4" fmla="*/ 0 w 12953"/>
              <a:gd name="connsiteY4" fmla="*/ 33219 h 33219"/>
              <a:gd name="connsiteX0" fmla="*/ 0 w 12935"/>
              <a:gd name="connsiteY0" fmla="*/ 4632 h 33290"/>
              <a:gd name="connsiteX1" fmla="*/ 6438 w 12935"/>
              <a:gd name="connsiteY1" fmla="*/ 0 h 33290"/>
              <a:gd name="connsiteX2" fmla="*/ 12907 w 12935"/>
              <a:gd name="connsiteY2" fmla="*/ 4588 h 33290"/>
              <a:gd name="connsiteX3" fmla="*/ 12934 w 12935"/>
              <a:gd name="connsiteY3" fmla="*/ 33290 h 33290"/>
              <a:gd name="connsiteX4" fmla="*/ 0 w 12935"/>
              <a:gd name="connsiteY4" fmla="*/ 33219 h 33290"/>
              <a:gd name="connsiteX0" fmla="*/ 0 w 12917"/>
              <a:gd name="connsiteY0" fmla="*/ 4632 h 33290"/>
              <a:gd name="connsiteX1" fmla="*/ 6438 w 12917"/>
              <a:gd name="connsiteY1" fmla="*/ 0 h 33290"/>
              <a:gd name="connsiteX2" fmla="*/ 12907 w 12917"/>
              <a:gd name="connsiteY2" fmla="*/ 4588 h 33290"/>
              <a:gd name="connsiteX3" fmla="*/ 12915 w 12917"/>
              <a:gd name="connsiteY3" fmla="*/ 33290 h 33290"/>
              <a:gd name="connsiteX4" fmla="*/ 0 w 12917"/>
              <a:gd name="connsiteY4" fmla="*/ 33219 h 3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" h="33290">
                <a:moveTo>
                  <a:pt x="0" y="4632"/>
                </a:moveTo>
                <a:cubicBezTo>
                  <a:pt x="1608" y="2234"/>
                  <a:pt x="4287" y="7"/>
                  <a:pt x="6438" y="0"/>
                </a:cubicBezTo>
                <a:cubicBezTo>
                  <a:pt x="8589" y="-7"/>
                  <a:pt x="10974" y="1967"/>
                  <a:pt x="12907" y="4588"/>
                </a:cubicBezTo>
                <a:cubicBezTo>
                  <a:pt x="12900" y="10641"/>
                  <a:pt x="12924" y="33198"/>
                  <a:pt x="12915" y="33290"/>
                </a:cubicBezTo>
                <a:cubicBezTo>
                  <a:pt x="12906" y="33254"/>
                  <a:pt x="4291" y="33219"/>
                  <a:pt x="0" y="3321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D513-3A86-C944-A682-03BCA51C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199"/>
            <a:ext cx="3505200" cy="58570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928621" y="457200"/>
            <a:ext cx="6765538" cy="5943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F5C2DB5-745C-9744-9361-92CEA4E44C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481B08D-D7F9-4B49-B734-A654B26E49F1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Left Arc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33CC0D7-9A28-C84E-9B57-324EF2A8AD5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5400000">
            <a:off x="-1127596" y="1107664"/>
            <a:ext cx="6863317" cy="4648009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1187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79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122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37 h 22280"/>
              <a:gd name="connsiteX0" fmla="*/ 2 w 12876"/>
              <a:gd name="connsiteY0" fmla="*/ 1187 h 22280"/>
              <a:gd name="connsiteX1" fmla="*/ 2 w 12876"/>
              <a:gd name="connsiteY1" fmla="*/ 1187 h 22280"/>
              <a:gd name="connsiteX2" fmla="*/ 6440 w 12876"/>
              <a:gd name="connsiteY2" fmla="*/ 0 h 22280"/>
              <a:gd name="connsiteX3" fmla="*/ 12876 w 12876"/>
              <a:gd name="connsiteY3" fmla="*/ 1187 h 22280"/>
              <a:gd name="connsiteX4" fmla="*/ 12876 w 12876"/>
              <a:gd name="connsiteY4" fmla="*/ 22280 h 22280"/>
              <a:gd name="connsiteX5" fmla="*/ 2 w 12876"/>
              <a:gd name="connsiteY5" fmla="*/ 22280 h 22280"/>
              <a:gd name="connsiteX6" fmla="*/ 2 w 12876"/>
              <a:gd name="connsiteY6" fmla="*/ 4037 h 22280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22 w 12885"/>
              <a:gd name="connsiteY6" fmla="*/ 4125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2896"/>
              <a:gd name="connsiteY0" fmla="*/ 4165 h 23531"/>
              <a:gd name="connsiteX1" fmla="*/ 6438 w 12896"/>
              <a:gd name="connsiteY1" fmla="*/ 1 h 23531"/>
              <a:gd name="connsiteX2" fmla="*/ 12896 w 12896"/>
              <a:gd name="connsiteY2" fmla="*/ 4122 h 23531"/>
              <a:gd name="connsiteX3" fmla="*/ 12885 w 12896"/>
              <a:gd name="connsiteY3" fmla="*/ 22153 h 23531"/>
              <a:gd name="connsiteX4" fmla="*/ 0 w 12896"/>
              <a:gd name="connsiteY4" fmla="*/ 22281 h 23531"/>
              <a:gd name="connsiteX0" fmla="*/ 0 w 12898"/>
              <a:gd name="connsiteY0" fmla="*/ 4165 h 23500"/>
              <a:gd name="connsiteX1" fmla="*/ 6438 w 12898"/>
              <a:gd name="connsiteY1" fmla="*/ 1 h 23500"/>
              <a:gd name="connsiteX2" fmla="*/ 12896 w 12898"/>
              <a:gd name="connsiteY2" fmla="*/ 4122 h 23500"/>
              <a:gd name="connsiteX3" fmla="*/ 12896 w 12898"/>
              <a:gd name="connsiteY3" fmla="*/ 22110 h 23500"/>
              <a:gd name="connsiteX4" fmla="*/ 0 w 12898"/>
              <a:gd name="connsiteY4" fmla="*/ 22281 h 23500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110 h 22281"/>
              <a:gd name="connsiteX4" fmla="*/ 0 w 12898"/>
              <a:gd name="connsiteY4" fmla="*/ 22281 h 22281"/>
              <a:gd name="connsiteX0" fmla="*/ 0 w 12908"/>
              <a:gd name="connsiteY0" fmla="*/ 4165 h 22281"/>
              <a:gd name="connsiteX1" fmla="*/ 6438 w 12908"/>
              <a:gd name="connsiteY1" fmla="*/ 1 h 22281"/>
              <a:gd name="connsiteX2" fmla="*/ 12896 w 12908"/>
              <a:gd name="connsiteY2" fmla="*/ 4122 h 22281"/>
              <a:gd name="connsiteX3" fmla="*/ 12907 w 12908"/>
              <a:gd name="connsiteY3" fmla="*/ 22280 h 22281"/>
              <a:gd name="connsiteX4" fmla="*/ 0 w 12908"/>
              <a:gd name="connsiteY4" fmla="*/ 22281 h 22281"/>
              <a:gd name="connsiteX0" fmla="*/ 0 w 12896"/>
              <a:gd name="connsiteY0" fmla="*/ 4165 h 22281"/>
              <a:gd name="connsiteX1" fmla="*/ 6438 w 12896"/>
              <a:gd name="connsiteY1" fmla="*/ 1 h 22281"/>
              <a:gd name="connsiteX2" fmla="*/ 12896 w 12896"/>
              <a:gd name="connsiteY2" fmla="*/ 4122 h 22281"/>
              <a:gd name="connsiteX3" fmla="*/ 12885 w 12896"/>
              <a:gd name="connsiteY3" fmla="*/ 22280 h 22281"/>
              <a:gd name="connsiteX4" fmla="*/ 0 w 12896"/>
              <a:gd name="connsiteY4" fmla="*/ 22281 h 22281"/>
              <a:gd name="connsiteX0" fmla="*/ 0 w 12919"/>
              <a:gd name="connsiteY0" fmla="*/ 4165 h 22281"/>
              <a:gd name="connsiteX1" fmla="*/ 6438 w 12919"/>
              <a:gd name="connsiteY1" fmla="*/ 1 h 22281"/>
              <a:gd name="connsiteX2" fmla="*/ 12896 w 12919"/>
              <a:gd name="connsiteY2" fmla="*/ 4122 h 22281"/>
              <a:gd name="connsiteX3" fmla="*/ 12918 w 12919"/>
              <a:gd name="connsiteY3" fmla="*/ 22280 h 22281"/>
              <a:gd name="connsiteX4" fmla="*/ 0 w 12919"/>
              <a:gd name="connsiteY4" fmla="*/ 22281 h 22281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8"/>
              <a:gd name="connsiteY0" fmla="*/ 4635 h 22283"/>
              <a:gd name="connsiteX1" fmla="*/ 6438 w 12898"/>
              <a:gd name="connsiteY1" fmla="*/ 3 h 22283"/>
              <a:gd name="connsiteX2" fmla="*/ 12896 w 12898"/>
              <a:gd name="connsiteY2" fmla="*/ 4124 h 22283"/>
              <a:gd name="connsiteX3" fmla="*/ 12896 w 12898"/>
              <a:gd name="connsiteY3" fmla="*/ 22282 h 22283"/>
              <a:gd name="connsiteX4" fmla="*/ 0 w 12898"/>
              <a:gd name="connsiteY4" fmla="*/ 22283 h 22283"/>
              <a:gd name="connsiteX0" fmla="*/ 0 w 12898"/>
              <a:gd name="connsiteY0" fmla="*/ 4632 h 22280"/>
              <a:gd name="connsiteX1" fmla="*/ 6438 w 12898"/>
              <a:gd name="connsiteY1" fmla="*/ 0 h 22280"/>
              <a:gd name="connsiteX2" fmla="*/ 12896 w 12898"/>
              <a:gd name="connsiteY2" fmla="*/ 4631 h 22280"/>
              <a:gd name="connsiteX3" fmla="*/ 12896 w 12898"/>
              <a:gd name="connsiteY3" fmla="*/ 22279 h 22280"/>
              <a:gd name="connsiteX4" fmla="*/ 0 w 12898"/>
              <a:gd name="connsiteY4" fmla="*/ 22280 h 22280"/>
              <a:gd name="connsiteX0" fmla="*/ 0 w 12907"/>
              <a:gd name="connsiteY0" fmla="*/ 4632 h 22280"/>
              <a:gd name="connsiteX1" fmla="*/ 6438 w 12907"/>
              <a:gd name="connsiteY1" fmla="*/ 0 h 22280"/>
              <a:gd name="connsiteX2" fmla="*/ 12907 w 12907"/>
              <a:gd name="connsiteY2" fmla="*/ 4588 h 22280"/>
              <a:gd name="connsiteX3" fmla="*/ 12896 w 12907"/>
              <a:gd name="connsiteY3" fmla="*/ 22279 h 22280"/>
              <a:gd name="connsiteX4" fmla="*/ 0 w 12907"/>
              <a:gd name="connsiteY4" fmla="*/ 22280 h 22280"/>
              <a:gd name="connsiteX0" fmla="*/ 0 w 12907"/>
              <a:gd name="connsiteY0" fmla="*/ 4632 h 33219"/>
              <a:gd name="connsiteX1" fmla="*/ 6438 w 12907"/>
              <a:gd name="connsiteY1" fmla="*/ 0 h 33219"/>
              <a:gd name="connsiteX2" fmla="*/ 12907 w 12907"/>
              <a:gd name="connsiteY2" fmla="*/ 4588 h 33219"/>
              <a:gd name="connsiteX3" fmla="*/ 12896 w 12907"/>
              <a:gd name="connsiteY3" fmla="*/ 22279 h 33219"/>
              <a:gd name="connsiteX4" fmla="*/ 0 w 12907"/>
              <a:gd name="connsiteY4" fmla="*/ 33219 h 33219"/>
              <a:gd name="connsiteX0" fmla="*/ 0 w 12953"/>
              <a:gd name="connsiteY0" fmla="*/ 4632 h 33219"/>
              <a:gd name="connsiteX1" fmla="*/ 6438 w 12953"/>
              <a:gd name="connsiteY1" fmla="*/ 0 h 33219"/>
              <a:gd name="connsiteX2" fmla="*/ 12907 w 12953"/>
              <a:gd name="connsiteY2" fmla="*/ 4588 h 33219"/>
              <a:gd name="connsiteX3" fmla="*/ 12953 w 12953"/>
              <a:gd name="connsiteY3" fmla="*/ 33218 h 33219"/>
              <a:gd name="connsiteX4" fmla="*/ 0 w 12953"/>
              <a:gd name="connsiteY4" fmla="*/ 33219 h 33219"/>
              <a:gd name="connsiteX0" fmla="*/ 0 w 12935"/>
              <a:gd name="connsiteY0" fmla="*/ 4632 h 33290"/>
              <a:gd name="connsiteX1" fmla="*/ 6438 w 12935"/>
              <a:gd name="connsiteY1" fmla="*/ 0 h 33290"/>
              <a:gd name="connsiteX2" fmla="*/ 12907 w 12935"/>
              <a:gd name="connsiteY2" fmla="*/ 4588 h 33290"/>
              <a:gd name="connsiteX3" fmla="*/ 12934 w 12935"/>
              <a:gd name="connsiteY3" fmla="*/ 33290 h 33290"/>
              <a:gd name="connsiteX4" fmla="*/ 0 w 12935"/>
              <a:gd name="connsiteY4" fmla="*/ 33219 h 33290"/>
              <a:gd name="connsiteX0" fmla="*/ 0 w 12917"/>
              <a:gd name="connsiteY0" fmla="*/ 4632 h 33290"/>
              <a:gd name="connsiteX1" fmla="*/ 6438 w 12917"/>
              <a:gd name="connsiteY1" fmla="*/ 0 h 33290"/>
              <a:gd name="connsiteX2" fmla="*/ 12907 w 12917"/>
              <a:gd name="connsiteY2" fmla="*/ 4588 h 33290"/>
              <a:gd name="connsiteX3" fmla="*/ 12915 w 12917"/>
              <a:gd name="connsiteY3" fmla="*/ 33290 h 33290"/>
              <a:gd name="connsiteX4" fmla="*/ 0 w 12917"/>
              <a:gd name="connsiteY4" fmla="*/ 33219 h 3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" h="33290">
                <a:moveTo>
                  <a:pt x="0" y="4632"/>
                </a:moveTo>
                <a:cubicBezTo>
                  <a:pt x="1608" y="2234"/>
                  <a:pt x="4287" y="7"/>
                  <a:pt x="6438" y="0"/>
                </a:cubicBezTo>
                <a:cubicBezTo>
                  <a:pt x="8589" y="-7"/>
                  <a:pt x="10974" y="1967"/>
                  <a:pt x="12907" y="4588"/>
                </a:cubicBezTo>
                <a:cubicBezTo>
                  <a:pt x="12900" y="10641"/>
                  <a:pt x="12924" y="33198"/>
                  <a:pt x="12915" y="33290"/>
                </a:cubicBezTo>
                <a:cubicBezTo>
                  <a:pt x="12906" y="33254"/>
                  <a:pt x="4291" y="33219"/>
                  <a:pt x="0" y="33219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928621" y="457200"/>
            <a:ext cx="6765538" cy="5943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A9E9ED1-61B1-B142-B758-A3FE33CAD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5CEB5DC-B7C9-D24D-B49C-802E6CA9E0A4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7D58CD-6781-394C-9E55-621B5CAC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199"/>
            <a:ext cx="3505200" cy="58570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 Left Arch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33CC0D7-9A28-C84E-9B57-324EF2A8AD5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5400000">
            <a:off x="-1873615" y="1873625"/>
            <a:ext cx="6858003" cy="3110773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1187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79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122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37 h 22280"/>
              <a:gd name="connsiteX0" fmla="*/ 2 w 12876"/>
              <a:gd name="connsiteY0" fmla="*/ 1187 h 22280"/>
              <a:gd name="connsiteX1" fmla="*/ 2 w 12876"/>
              <a:gd name="connsiteY1" fmla="*/ 1187 h 22280"/>
              <a:gd name="connsiteX2" fmla="*/ 6440 w 12876"/>
              <a:gd name="connsiteY2" fmla="*/ 0 h 22280"/>
              <a:gd name="connsiteX3" fmla="*/ 12876 w 12876"/>
              <a:gd name="connsiteY3" fmla="*/ 1187 h 22280"/>
              <a:gd name="connsiteX4" fmla="*/ 12876 w 12876"/>
              <a:gd name="connsiteY4" fmla="*/ 22280 h 22280"/>
              <a:gd name="connsiteX5" fmla="*/ 2 w 12876"/>
              <a:gd name="connsiteY5" fmla="*/ 22280 h 22280"/>
              <a:gd name="connsiteX6" fmla="*/ 2 w 12876"/>
              <a:gd name="connsiteY6" fmla="*/ 4037 h 22280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22 w 12885"/>
              <a:gd name="connsiteY6" fmla="*/ 4125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2896"/>
              <a:gd name="connsiteY0" fmla="*/ 4165 h 23531"/>
              <a:gd name="connsiteX1" fmla="*/ 6438 w 12896"/>
              <a:gd name="connsiteY1" fmla="*/ 1 h 23531"/>
              <a:gd name="connsiteX2" fmla="*/ 12896 w 12896"/>
              <a:gd name="connsiteY2" fmla="*/ 4122 h 23531"/>
              <a:gd name="connsiteX3" fmla="*/ 12885 w 12896"/>
              <a:gd name="connsiteY3" fmla="*/ 22153 h 23531"/>
              <a:gd name="connsiteX4" fmla="*/ 0 w 12896"/>
              <a:gd name="connsiteY4" fmla="*/ 22281 h 23531"/>
              <a:gd name="connsiteX0" fmla="*/ 0 w 12898"/>
              <a:gd name="connsiteY0" fmla="*/ 4165 h 23500"/>
              <a:gd name="connsiteX1" fmla="*/ 6438 w 12898"/>
              <a:gd name="connsiteY1" fmla="*/ 1 h 23500"/>
              <a:gd name="connsiteX2" fmla="*/ 12896 w 12898"/>
              <a:gd name="connsiteY2" fmla="*/ 4122 h 23500"/>
              <a:gd name="connsiteX3" fmla="*/ 12896 w 12898"/>
              <a:gd name="connsiteY3" fmla="*/ 22110 h 23500"/>
              <a:gd name="connsiteX4" fmla="*/ 0 w 12898"/>
              <a:gd name="connsiteY4" fmla="*/ 22281 h 23500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110 h 22281"/>
              <a:gd name="connsiteX4" fmla="*/ 0 w 12898"/>
              <a:gd name="connsiteY4" fmla="*/ 22281 h 22281"/>
              <a:gd name="connsiteX0" fmla="*/ 0 w 12908"/>
              <a:gd name="connsiteY0" fmla="*/ 4165 h 22281"/>
              <a:gd name="connsiteX1" fmla="*/ 6438 w 12908"/>
              <a:gd name="connsiteY1" fmla="*/ 1 h 22281"/>
              <a:gd name="connsiteX2" fmla="*/ 12896 w 12908"/>
              <a:gd name="connsiteY2" fmla="*/ 4122 h 22281"/>
              <a:gd name="connsiteX3" fmla="*/ 12907 w 12908"/>
              <a:gd name="connsiteY3" fmla="*/ 22280 h 22281"/>
              <a:gd name="connsiteX4" fmla="*/ 0 w 12908"/>
              <a:gd name="connsiteY4" fmla="*/ 22281 h 22281"/>
              <a:gd name="connsiteX0" fmla="*/ 0 w 12896"/>
              <a:gd name="connsiteY0" fmla="*/ 4165 h 22281"/>
              <a:gd name="connsiteX1" fmla="*/ 6438 w 12896"/>
              <a:gd name="connsiteY1" fmla="*/ 1 h 22281"/>
              <a:gd name="connsiteX2" fmla="*/ 12896 w 12896"/>
              <a:gd name="connsiteY2" fmla="*/ 4122 h 22281"/>
              <a:gd name="connsiteX3" fmla="*/ 12885 w 12896"/>
              <a:gd name="connsiteY3" fmla="*/ 22280 h 22281"/>
              <a:gd name="connsiteX4" fmla="*/ 0 w 12896"/>
              <a:gd name="connsiteY4" fmla="*/ 22281 h 22281"/>
              <a:gd name="connsiteX0" fmla="*/ 0 w 12919"/>
              <a:gd name="connsiteY0" fmla="*/ 4165 h 22281"/>
              <a:gd name="connsiteX1" fmla="*/ 6438 w 12919"/>
              <a:gd name="connsiteY1" fmla="*/ 1 h 22281"/>
              <a:gd name="connsiteX2" fmla="*/ 12896 w 12919"/>
              <a:gd name="connsiteY2" fmla="*/ 4122 h 22281"/>
              <a:gd name="connsiteX3" fmla="*/ 12918 w 12919"/>
              <a:gd name="connsiteY3" fmla="*/ 22280 h 22281"/>
              <a:gd name="connsiteX4" fmla="*/ 0 w 12919"/>
              <a:gd name="connsiteY4" fmla="*/ 22281 h 22281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8"/>
              <a:gd name="connsiteY0" fmla="*/ 4635 h 22283"/>
              <a:gd name="connsiteX1" fmla="*/ 6438 w 12898"/>
              <a:gd name="connsiteY1" fmla="*/ 3 h 22283"/>
              <a:gd name="connsiteX2" fmla="*/ 12896 w 12898"/>
              <a:gd name="connsiteY2" fmla="*/ 4124 h 22283"/>
              <a:gd name="connsiteX3" fmla="*/ 12896 w 12898"/>
              <a:gd name="connsiteY3" fmla="*/ 22282 h 22283"/>
              <a:gd name="connsiteX4" fmla="*/ 0 w 12898"/>
              <a:gd name="connsiteY4" fmla="*/ 22283 h 22283"/>
              <a:gd name="connsiteX0" fmla="*/ 0 w 12898"/>
              <a:gd name="connsiteY0" fmla="*/ 4632 h 22280"/>
              <a:gd name="connsiteX1" fmla="*/ 6438 w 12898"/>
              <a:gd name="connsiteY1" fmla="*/ 0 h 22280"/>
              <a:gd name="connsiteX2" fmla="*/ 12896 w 12898"/>
              <a:gd name="connsiteY2" fmla="*/ 4631 h 22280"/>
              <a:gd name="connsiteX3" fmla="*/ 12896 w 12898"/>
              <a:gd name="connsiteY3" fmla="*/ 22279 h 22280"/>
              <a:gd name="connsiteX4" fmla="*/ 0 w 12898"/>
              <a:gd name="connsiteY4" fmla="*/ 22280 h 22280"/>
              <a:gd name="connsiteX0" fmla="*/ 0 w 12907"/>
              <a:gd name="connsiteY0" fmla="*/ 4632 h 22280"/>
              <a:gd name="connsiteX1" fmla="*/ 6438 w 12907"/>
              <a:gd name="connsiteY1" fmla="*/ 0 h 22280"/>
              <a:gd name="connsiteX2" fmla="*/ 12907 w 12907"/>
              <a:gd name="connsiteY2" fmla="*/ 4588 h 22280"/>
              <a:gd name="connsiteX3" fmla="*/ 12896 w 12907"/>
              <a:gd name="connsiteY3" fmla="*/ 22279 h 22280"/>
              <a:gd name="connsiteX4" fmla="*/ 0 w 12907"/>
              <a:gd name="connsiteY4" fmla="*/ 22280 h 2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7" h="22280">
                <a:moveTo>
                  <a:pt x="0" y="4632"/>
                </a:moveTo>
                <a:cubicBezTo>
                  <a:pt x="1608" y="2234"/>
                  <a:pt x="4287" y="7"/>
                  <a:pt x="6438" y="0"/>
                </a:cubicBezTo>
                <a:cubicBezTo>
                  <a:pt x="8589" y="-7"/>
                  <a:pt x="10974" y="1967"/>
                  <a:pt x="12907" y="4588"/>
                </a:cubicBezTo>
                <a:cubicBezTo>
                  <a:pt x="12900" y="10641"/>
                  <a:pt x="12905" y="22187"/>
                  <a:pt x="12896" y="22279"/>
                </a:cubicBezTo>
                <a:cubicBezTo>
                  <a:pt x="12887" y="22243"/>
                  <a:pt x="4291" y="22280"/>
                  <a:pt x="0" y="2228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D513-3A86-C944-A682-03BCA51C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1507"/>
            <a:ext cx="2178684" cy="59580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391384" y="457200"/>
            <a:ext cx="8302775" cy="534326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DD80D-A7ED-3E46-9655-078FF4A4A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D36C901-3AFA-2749-99E1-07B28ED570E4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 Left Arc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33CC0D7-9A28-C84E-9B57-324EF2A8AD5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5400000">
            <a:off x="-1873615" y="1873625"/>
            <a:ext cx="6858003" cy="3110773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1187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79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122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37 h 22280"/>
              <a:gd name="connsiteX0" fmla="*/ 2 w 12876"/>
              <a:gd name="connsiteY0" fmla="*/ 1187 h 22280"/>
              <a:gd name="connsiteX1" fmla="*/ 2 w 12876"/>
              <a:gd name="connsiteY1" fmla="*/ 1187 h 22280"/>
              <a:gd name="connsiteX2" fmla="*/ 6440 w 12876"/>
              <a:gd name="connsiteY2" fmla="*/ 0 h 22280"/>
              <a:gd name="connsiteX3" fmla="*/ 12876 w 12876"/>
              <a:gd name="connsiteY3" fmla="*/ 1187 h 22280"/>
              <a:gd name="connsiteX4" fmla="*/ 12876 w 12876"/>
              <a:gd name="connsiteY4" fmla="*/ 22280 h 22280"/>
              <a:gd name="connsiteX5" fmla="*/ 2 w 12876"/>
              <a:gd name="connsiteY5" fmla="*/ 22280 h 22280"/>
              <a:gd name="connsiteX6" fmla="*/ 2 w 12876"/>
              <a:gd name="connsiteY6" fmla="*/ 4037 h 22280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22 w 12885"/>
              <a:gd name="connsiteY6" fmla="*/ 4125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2896"/>
              <a:gd name="connsiteY0" fmla="*/ 4165 h 23531"/>
              <a:gd name="connsiteX1" fmla="*/ 6438 w 12896"/>
              <a:gd name="connsiteY1" fmla="*/ 1 h 23531"/>
              <a:gd name="connsiteX2" fmla="*/ 12896 w 12896"/>
              <a:gd name="connsiteY2" fmla="*/ 4122 h 23531"/>
              <a:gd name="connsiteX3" fmla="*/ 12885 w 12896"/>
              <a:gd name="connsiteY3" fmla="*/ 22153 h 23531"/>
              <a:gd name="connsiteX4" fmla="*/ 0 w 12896"/>
              <a:gd name="connsiteY4" fmla="*/ 22281 h 23531"/>
              <a:gd name="connsiteX0" fmla="*/ 0 w 12898"/>
              <a:gd name="connsiteY0" fmla="*/ 4165 h 23500"/>
              <a:gd name="connsiteX1" fmla="*/ 6438 w 12898"/>
              <a:gd name="connsiteY1" fmla="*/ 1 h 23500"/>
              <a:gd name="connsiteX2" fmla="*/ 12896 w 12898"/>
              <a:gd name="connsiteY2" fmla="*/ 4122 h 23500"/>
              <a:gd name="connsiteX3" fmla="*/ 12896 w 12898"/>
              <a:gd name="connsiteY3" fmla="*/ 22110 h 23500"/>
              <a:gd name="connsiteX4" fmla="*/ 0 w 12898"/>
              <a:gd name="connsiteY4" fmla="*/ 22281 h 23500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110 h 22281"/>
              <a:gd name="connsiteX4" fmla="*/ 0 w 12898"/>
              <a:gd name="connsiteY4" fmla="*/ 22281 h 22281"/>
              <a:gd name="connsiteX0" fmla="*/ 0 w 12908"/>
              <a:gd name="connsiteY0" fmla="*/ 4165 h 22281"/>
              <a:gd name="connsiteX1" fmla="*/ 6438 w 12908"/>
              <a:gd name="connsiteY1" fmla="*/ 1 h 22281"/>
              <a:gd name="connsiteX2" fmla="*/ 12896 w 12908"/>
              <a:gd name="connsiteY2" fmla="*/ 4122 h 22281"/>
              <a:gd name="connsiteX3" fmla="*/ 12907 w 12908"/>
              <a:gd name="connsiteY3" fmla="*/ 22280 h 22281"/>
              <a:gd name="connsiteX4" fmla="*/ 0 w 12908"/>
              <a:gd name="connsiteY4" fmla="*/ 22281 h 22281"/>
              <a:gd name="connsiteX0" fmla="*/ 0 w 12896"/>
              <a:gd name="connsiteY0" fmla="*/ 4165 h 22281"/>
              <a:gd name="connsiteX1" fmla="*/ 6438 w 12896"/>
              <a:gd name="connsiteY1" fmla="*/ 1 h 22281"/>
              <a:gd name="connsiteX2" fmla="*/ 12896 w 12896"/>
              <a:gd name="connsiteY2" fmla="*/ 4122 h 22281"/>
              <a:gd name="connsiteX3" fmla="*/ 12885 w 12896"/>
              <a:gd name="connsiteY3" fmla="*/ 22280 h 22281"/>
              <a:gd name="connsiteX4" fmla="*/ 0 w 12896"/>
              <a:gd name="connsiteY4" fmla="*/ 22281 h 22281"/>
              <a:gd name="connsiteX0" fmla="*/ 0 w 12919"/>
              <a:gd name="connsiteY0" fmla="*/ 4165 h 22281"/>
              <a:gd name="connsiteX1" fmla="*/ 6438 w 12919"/>
              <a:gd name="connsiteY1" fmla="*/ 1 h 22281"/>
              <a:gd name="connsiteX2" fmla="*/ 12896 w 12919"/>
              <a:gd name="connsiteY2" fmla="*/ 4122 h 22281"/>
              <a:gd name="connsiteX3" fmla="*/ 12918 w 12919"/>
              <a:gd name="connsiteY3" fmla="*/ 22280 h 22281"/>
              <a:gd name="connsiteX4" fmla="*/ 0 w 12919"/>
              <a:gd name="connsiteY4" fmla="*/ 22281 h 22281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8"/>
              <a:gd name="connsiteY0" fmla="*/ 4635 h 22283"/>
              <a:gd name="connsiteX1" fmla="*/ 6438 w 12898"/>
              <a:gd name="connsiteY1" fmla="*/ 3 h 22283"/>
              <a:gd name="connsiteX2" fmla="*/ 12896 w 12898"/>
              <a:gd name="connsiteY2" fmla="*/ 4124 h 22283"/>
              <a:gd name="connsiteX3" fmla="*/ 12896 w 12898"/>
              <a:gd name="connsiteY3" fmla="*/ 22282 h 22283"/>
              <a:gd name="connsiteX4" fmla="*/ 0 w 12898"/>
              <a:gd name="connsiteY4" fmla="*/ 22283 h 22283"/>
              <a:gd name="connsiteX0" fmla="*/ 0 w 12898"/>
              <a:gd name="connsiteY0" fmla="*/ 4632 h 22280"/>
              <a:gd name="connsiteX1" fmla="*/ 6438 w 12898"/>
              <a:gd name="connsiteY1" fmla="*/ 0 h 22280"/>
              <a:gd name="connsiteX2" fmla="*/ 12896 w 12898"/>
              <a:gd name="connsiteY2" fmla="*/ 4631 h 22280"/>
              <a:gd name="connsiteX3" fmla="*/ 12896 w 12898"/>
              <a:gd name="connsiteY3" fmla="*/ 22279 h 22280"/>
              <a:gd name="connsiteX4" fmla="*/ 0 w 12898"/>
              <a:gd name="connsiteY4" fmla="*/ 22280 h 22280"/>
              <a:gd name="connsiteX0" fmla="*/ 0 w 12907"/>
              <a:gd name="connsiteY0" fmla="*/ 4632 h 22280"/>
              <a:gd name="connsiteX1" fmla="*/ 6438 w 12907"/>
              <a:gd name="connsiteY1" fmla="*/ 0 h 22280"/>
              <a:gd name="connsiteX2" fmla="*/ 12907 w 12907"/>
              <a:gd name="connsiteY2" fmla="*/ 4588 h 22280"/>
              <a:gd name="connsiteX3" fmla="*/ 12896 w 12907"/>
              <a:gd name="connsiteY3" fmla="*/ 22279 h 22280"/>
              <a:gd name="connsiteX4" fmla="*/ 0 w 12907"/>
              <a:gd name="connsiteY4" fmla="*/ 22280 h 2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7" h="22280">
                <a:moveTo>
                  <a:pt x="0" y="4632"/>
                </a:moveTo>
                <a:cubicBezTo>
                  <a:pt x="1608" y="2234"/>
                  <a:pt x="4287" y="7"/>
                  <a:pt x="6438" y="0"/>
                </a:cubicBezTo>
                <a:cubicBezTo>
                  <a:pt x="8589" y="-7"/>
                  <a:pt x="10974" y="1967"/>
                  <a:pt x="12907" y="4588"/>
                </a:cubicBezTo>
                <a:cubicBezTo>
                  <a:pt x="12900" y="10641"/>
                  <a:pt x="12905" y="22187"/>
                  <a:pt x="12896" y="22279"/>
                </a:cubicBezTo>
                <a:cubicBezTo>
                  <a:pt x="12887" y="22243"/>
                  <a:pt x="4291" y="22280"/>
                  <a:pt x="0" y="2228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151EF26-B5B5-1C42-AB0D-DF52A9ECF6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3E61CAE-FF8D-6841-AC77-81B80DCB030C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8EA5263-2465-EB40-9873-877B5012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1507"/>
            <a:ext cx="2178684" cy="59580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63ED91-FB27-4643-BD41-34FD203F752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91384" y="457200"/>
            <a:ext cx="8302775" cy="534326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F0D671F9-9FD3-98C7-EF64-BA9FFB31EFE8}"/>
              </a:ext>
            </a:extLst>
          </p:cNvPr>
          <p:cNvSpPr/>
          <p:nvPr userDrawn="1"/>
        </p:nvSpPr>
        <p:spPr>
          <a:xfrm rot="10800000">
            <a:off x="428847" y="1594776"/>
            <a:ext cx="3657600" cy="4577423"/>
          </a:xfrm>
          <a:custGeom>
            <a:avLst/>
            <a:gdLst>
              <a:gd name="connsiteX0" fmla="*/ 3657600 w 3657600"/>
              <a:gd name="connsiteY0" fmla="*/ 4577423 h 4577423"/>
              <a:gd name="connsiteX1" fmla="*/ 0 w 3657600"/>
              <a:gd name="connsiteY1" fmla="*/ 4577423 h 4577423"/>
              <a:gd name="connsiteX2" fmla="*/ 0 w 3657600"/>
              <a:gd name="connsiteY2" fmla="*/ 996190 h 4577423"/>
              <a:gd name="connsiteX3" fmla="*/ 0 w 3657600"/>
              <a:gd name="connsiteY3" fmla="*/ 563187 h 4577423"/>
              <a:gd name="connsiteX4" fmla="*/ 0 w 3657600"/>
              <a:gd name="connsiteY4" fmla="*/ 563185 h 4577423"/>
              <a:gd name="connsiteX5" fmla="*/ 0 w 3657600"/>
              <a:gd name="connsiteY5" fmla="*/ 336161 h 4577423"/>
              <a:gd name="connsiteX6" fmla="*/ 1828800 w 3657600"/>
              <a:gd name="connsiteY6" fmla="*/ 100 h 4577423"/>
              <a:gd name="connsiteX7" fmla="*/ 3657600 w 3657600"/>
              <a:gd name="connsiteY7" fmla="*/ 336161 h 4577423"/>
              <a:gd name="connsiteX8" fmla="*/ 3657600 w 3657600"/>
              <a:gd name="connsiteY8" fmla="*/ 563185 h 4577423"/>
              <a:gd name="connsiteX9" fmla="*/ 3657600 w 3657600"/>
              <a:gd name="connsiteY9" fmla="*/ 563187 h 4577423"/>
              <a:gd name="connsiteX10" fmla="*/ 3657600 w 3657600"/>
              <a:gd name="connsiteY10" fmla="*/ 996190 h 45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7600" h="4577423">
                <a:moveTo>
                  <a:pt x="3657600" y="4577423"/>
                </a:moveTo>
                <a:lnTo>
                  <a:pt x="0" y="4577423"/>
                </a:lnTo>
                <a:lnTo>
                  <a:pt x="0" y="996190"/>
                </a:lnTo>
                <a:lnTo>
                  <a:pt x="0" y="563187"/>
                </a:lnTo>
                <a:lnTo>
                  <a:pt x="0" y="563185"/>
                </a:lnTo>
                <a:lnTo>
                  <a:pt x="0" y="336161"/>
                </a:lnTo>
                <a:cubicBezTo>
                  <a:pt x="582620" y="110199"/>
                  <a:pt x="1203237" y="-3846"/>
                  <a:pt x="1828800" y="100"/>
                </a:cubicBezTo>
                <a:cubicBezTo>
                  <a:pt x="2454360" y="-3858"/>
                  <a:pt x="3074981" y="110187"/>
                  <a:pt x="3657600" y="336161"/>
                </a:cubicBezTo>
                <a:lnTo>
                  <a:pt x="3657600" y="563185"/>
                </a:lnTo>
                <a:lnTo>
                  <a:pt x="3657600" y="563187"/>
                </a:lnTo>
                <a:lnTo>
                  <a:pt x="3657600" y="996190"/>
                </a:lnTo>
                <a:close/>
              </a:path>
            </a:pathLst>
          </a:custGeom>
          <a:solidFill>
            <a:srgbClr val="D11947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322C6AF-60E5-9DCA-D578-D37C6C44F303}"/>
              </a:ext>
            </a:extLst>
          </p:cNvPr>
          <p:cNvSpPr/>
          <p:nvPr userDrawn="1"/>
        </p:nvSpPr>
        <p:spPr>
          <a:xfrm rot="10800000">
            <a:off x="4267200" y="1594776"/>
            <a:ext cx="3657600" cy="4577423"/>
          </a:xfrm>
          <a:custGeom>
            <a:avLst/>
            <a:gdLst>
              <a:gd name="connsiteX0" fmla="*/ 3657600 w 3657600"/>
              <a:gd name="connsiteY0" fmla="*/ 4577423 h 4577423"/>
              <a:gd name="connsiteX1" fmla="*/ 0 w 3657600"/>
              <a:gd name="connsiteY1" fmla="*/ 4577423 h 4577423"/>
              <a:gd name="connsiteX2" fmla="*/ 0 w 3657600"/>
              <a:gd name="connsiteY2" fmla="*/ 996190 h 4577423"/>
              <a:gd name="connsiteX3" fmla="*/ 0 w 3657600"/>
              <a:gd name="connsiteY3" fmla="*/ 563187 h 4577423"/>
              <a:gd name="connsiteX4" fmla="*/ 0 w 3657600"/>
              <a:gd name="connsiteY4" fmla="*/ 563185 h 4577423"/>
              <a:gd name="connsiteX5" fmla="*/ 0 w 3657600"/>
              <a:gd name="connsiteY5" fmla="*/ 336161 h 4577423"/>
              <a:gd name="connsiteX6" fmla="*/ 1828800 w 3657600"/>
              <a:gd name="connsiteY6" fmla="*/ 100 h 4577423"/>
              <a:gd name="connsiteX7" fmla="*/ 3657600 w 3657600"/>
              <a:gd name="connsiteY7" fmla="*/ 336161 h 4577423"/>
              <a:gd name="connsiteX8" fmla="*/ 3657600 w 3657600"/>
              <a:gd name="connsiteY8" fmla="*/ 563185 h 4577423"/>
              <a:gd name="connsiteX9" fmla="*/ 3657600 w 3657600"/>
              <a:gd name="connsiteY9" fmla="*/ 563187 h 4577423"/>
              <a:gd name="connsiteX10" fmla="*/ 3657600 w 3657600"/>
              <a:gd name="connsiteY10" fmla="*/ 996190 h 45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7600" h="4577423">
                <a:moveTo>
                  <a:pt x="3657600" y="4577423"/>
                </a:moveTo>
                <a:lnTo>
                  <a:pt x="0" y="4577423"/>
                </a:lnTo>
                <a:lnTo>
                  <a:pt x="0" y="996190"/>
                </a:lnTo>
                <a:lnTo>
                  <a:pt x="0" y="563187"/>
                </a:lnTo>
                <a:lnTo>
                  <a:pt x="0" y="563185"/>
                </a:lnTo>
                <a:lnTo>
                  <a:pt x="0" y="336161"/>
                </a:lnTo>
                <a:cubicBezTo>
                  <a:pt x="582620" y="110199"/>
                  <a:pt x="1203237" y="-3846"/>
                  <a:pt x="1828800" y="100"/>
                </a:cubicBezTo>
                <a:cubicBezTo>
                  <a:pt x="2454360" y="-3858"/>
                  <a:pt x="3074981" y="110187"/>
                  <a:pt x="3657600" y="336161"/>
                </a:cubicBezTo>
                <a:lnTo>
                  <a:pt x="3657600" y="563185"/>
                </a:lnTo>
                <a:lnTo>
                  <a:pt x="3657600" y="563187"/>
                </a:lnTo>
                <a:lnTo>
                  <a:pt x="3657600" y="996190"/>
                </a:lnTo>
                <a:close/>
              </a:path>
            </a:pathLst>
          </a:custGeom>
          <a:solidFill>
            <a:srgbClr val="D11947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2553322-E134-EFC0-3B8B-ADEE8CBA898D}"/>
              </a:ext>
            </a:extLst>
          </p:cNvPr>
          <p:cNvSpPr/>
          <p:nvPr userDrawn="1"/>
        </p:nvSpPr>
        <p:spPr>
          <a:xfrm rot="10800000">
            <a:off x="8105554" y="1594776"/>
            <a:ext cx="3657600" cy="4577423"/>
          </a:xfrm>
          <a:custGeom>
            <a:avLst/>
            <a:gdLst>
              <a:gd name="connsiteX0" fmla="*/ 3657600 w 3657600"/>
              <a:gd name="connsiteY0" fmla="*/ 4577423 h 4577423"/>
              <a:gd name="connsiteX1" fmla="*/ 0 w 3657600"/>
              <a:gd name="connsiteY1" fmla="*/ 4577423 h 4577423"/>
              <a:gd name="connsiteX2" fmla="*/ 0 w 3657600"/>
              <a:gd name="connsiteY2" fmla="*/ 996190 h 4577423"/>
              <a:gd name="connsiteX3" fmla="*/ 0 w 3657600"/>
              <a:gd name="connsiteY3" fmla="*/ 563187 h 4577423"/>
              <a:gd name="connsiteX4" fmla="*/ 0 w 3657600"/>
              <a:gd name="connsiteY4" fmla="*/ 563185 h 4577423"/>
              <a:gd name="connsiteX5" fmla="*/ 0 w 3657600"/>
              <a:gd name="connsiteY5" fmla="*/ 336161 h 4577423"/>
              <a:gd name="connsiteX6" fmla="*/ 1828800 w 3657600"/>
              <a:gd name="connsiteY6" fmla="*/ 100 h 4577423"/>
              <a:gd name="connsiteX7" fmla="*/ 3657600 w 3657600"/>
              <a:gd name="connsiteY7" fmla="*/ 336161 h 4577423"/>
              <a:gd name="connsiteX8" fmla="*/ 3657600 w 3657600"/>
              <a:gd name="connsiteY8" fmla="*/ 563185 h 4577423"/>
              <a:gd name="connsiteX9" fmla="*/ 3657600 w 3657600"/>
              <a:gd name="connsiteY9" fmla="*/ 563187 h 4577423"/>
              <a:gd name="connsiteX10" fmla="*/ 3657600 w 3657600"/>
              <a:gd name="connsiteY10" fmla="*/ 996190 h 45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7600" h="4577423">
                <a:moveTo>
                  <a:pt x="3657600" y="4577423"/>
                </a:moveTo>
                <a:lnTo>
                  <a:pt x="0" y="4577423"/>
                </a:lnTo>
                <a:lnTo>
                  <a:pt x="0" y="996190"/>
                </a:lnTo>
                <a:lnTo>
                  <a:pt x="0" y="563187"/>
                </a:lnTo>
                <a:lnTo>
                  <a:pt x="0" y="563185"/>
                </a:lnTo>
                <a:lnTo>
                  <a:pt x="0" y="336161"/>
                </a:lnTo>
                <a:cubicBezTo>
                  <a:pt x="582620" y="110199"/>
                  <a:pt x="1203237" y="-3846"/>
                  <a:pt x="1828800" y="100"/>
                </a:cubicBezTo>
                <a:cubicBezTo>
                  <a:pt x="2454360" y="-3858"/>
                  <a:pt x="3074981" y="110187"/>
                  <a:pt x="3657600" y="336161"/>
                </a:cubicBezTo>
                <a:lnTo>
                  <a:pt x="3657600" y="563185"/>
                </a:lnTo>
                <a:lnTo>
                  <a:pt x="3657600" y="563187"/>
                </a:lnTo>
                <a:lnTo>
                  <a:pt x="3657600" y="996190"/>
                </a:lnTo>
                <a:close/>
              </a:path>
            </a:pathLst>
          </a:custGeom>
          <a:solidFill>
            <a:srgbClr val="D11947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6A2F1C-655B-E64E-AD7E-0517949D2AA6}"/>
              </a:ext>
            </a:extLst>
          </p:cNvPr>
          <p:cNvCxnSpPr>
            <a:cxnSpLocks/>
          </p:cNvCxnSpPr>
          <p:nvPr userDrawn="1"/>
        </p:nvCxnSpPr>
        <p:spPr>
          <a:xfrm>
            <a:off x="781392" y="5252377"/>
            <a:ext cx="2952511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193DFE-EEB2-F748-B707-CCA9694184F5}"/>
              </a:ext>
            </a:extLst>
          </p:cNvPr>
          <p:cNvCxnSpPr>
            <a:cxnSpLocks/>
          </p:cNvCxnSpPr>
          <p:nvPr userDrawn="1"/>
        </p:nvCxnSpPr>
        <p:spPr>
          <a:xfrm>
            <a:off x="4619746" y="5252377"/>
            <a:ext cx="2952511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F6C13B7-AA50-F541-9659-C48702C4C0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157" y="1655700"/>
            <a:ext cx="3502980" cy="3474720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B35351-2946-AF49-AD7D-5E0AF1D040ED}"/>
              </a:ext>
            </a:extLst>
          </p:cNvPr>
          <p:cNvCxnSpPr>
            <a:cxnSpLocks/>
          </p:cNvCxnSpPr>
          <p:nvPr userDrawn="1"/>
        </p:nvCxnSpPr>
        <p:spPr>
          <a:xfrm>
            <a:off x="8458099" y="5252377"/>
            <a:ext cx="2952511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5A3A7891-8093-6849-8E01-21B9332CD6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4511" y="1655700"/>
            <a:ext cx="3502980" cy="3474720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F9DE612B-87DC-0847-B44E-922B727A26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2864" y="1655700"/>
            <a:ext cx="3502980" cy="3474720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40900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BC793493-0731-C906-F335-314B543F4C5B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3354382" y="1502807"/>
            <a:ext cx="2679192" cy="4648394"/>
          </a:xfrm>
          <a:custGeom>
            <a:avLst/>
            <a:gdLst>
              <a:gd name="connsiteX0" fmla="*/ 2677118 w 2679192"/>
              <a:gd name="connsiteY0" fmla="*/ 4648394 h 4648394"/>
              <a:gd name="connsiteX1" fmla="*/ 2073 w 2679192"/>
              <a:gd name="connsiteY1" fmla="*/ 4648394 h 4648394"/>
              <a:gd name="connsiteX2" fmla="*/ 2073 w 2679192"/>
              <a:gd name="connsiteY2" fmla="*/ 768115 h 4648394"/>
              <a:gd name="connsiteX3" fmla="*/ 0 w 2679192"/>
              <a:gd name="connsiteY3" fmla="*/ 768115 h 4648394"/>
              <a:gd name="connsiteX4" fmla="*/ 0 w 2679192"/>
              <a:gd name="connsiteY4" fmla="*/ 259198 h 4648394"/>
              <a:gd name="connsiteX5" fmla="*/ 1339596 w 2679192"/>
              <a:gd name="connsiteY5" fmla="*/ 77 h 4648394"/>
              <a:gd name="connsiteX6" fmla="*/ 2679192 w 2679192"/>
              <a:gd name="connsiteY6" fmla="*/ 259198 h 4648394"/>
              <a:gd name="connsiteX7" fmla="*/ 2679192 w 2679192"/>
              <a:gd name="connsiteY7" fmla="*/ 768115 h 4648394"/>
              <a:gd name="connsiteX8" fmla="*/ 2677118 w 2679192"/>
              <a:gd name="connsiteY8" fmla="*/ 768115 h 464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192" h="4648394">
                <a:moveTo>
                  <a:pt x="2677118" y="4648394"/>
                </a:moveTo>
                <a:lnTo>
                  <a:pt x="2073" y="4648394"/>
                </a:lnTo>
                <a:lnTo>
                  <a:pt x="2073" y="768115"/>
                </a:lnTo>
                <a:lnTo>
                  <a:pt x="0" y="768115"/>
                </a:lnTo>
                <a:lnTo>
                  <a:pt x="0" y="259198"/>
                </a:lnTo>
                <a:cubicBezTo>
                  <a:pt x="426769" y="84969"/>
                  <a:pt x="881371" y="-2966"/>
                  <a:pt x="1339596" y="77"/>
                </a:cubicBezTo>
                <a:cubicBezTo>
                  <a:pt x="1797819" y="-2975"/>
                  <a:pt x="2252424" y="84960"/>
                  <a:pt x="2679192" y="259198"/>
                </a:cubicBezTo>
                <a:lnTo>
                  <a:pt x="2679192" y="768115"/>
                </a:lnTo>
                <a:lnTo>
                  <a:pt x="2677118" y="768115"/>
                </a:lnTo>
                <a:close/>
              </a:path>
            </a:pathLst>
          </a:custGeom>
          <a:solidFill>
            <a:srgbClr val="D11947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719F9D2-6D69-8060-83E4-00734B4BD16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524485" y="1502807"/>
            <a:ext cx="2679192" cy="4648394"/>
          </a:xfrm>
          <a:custGeom>
            <a:avLst/>
            <a:gdLst>
              <a:gd name="connsiteX0" fmla="*/ 2677118 w 2679192"/>
              <a:gd name="connsiteY0" fmla="*/ 4648394 h 4648394"/>
              <a:gd name="connsiteX1" fmla="*/ 2073 w 2679192"/>
              <a:gd name="connsiteY1" fmla="*/ 4648394 h 4648394"/>
              <a:gd name="connsiteX2" fmla="*/ 2073 w 2679192"/>
              <a:gd name="connsiteY2" fmla="*/ 768115 h 4648394"/>
              <a:gd name="connsiteX3" fmla="*/ 0 w 2679192"/>
              <a:gd name="connsiteY3" fmla="*/ 768115 h 4648394"/>
              <a:gd name="connsiteX4" fmla="*/ 0 w 2679192"/>
              <a:gd name="connsiteY4" fmla="*/ 259198 h 4648394"/>
              <a:gd name="connsiteX5" fmla="*/ 1339596 w 2679192"/>
              <a:gd name="connsiteY5" fmla="*/ 77 h 4648394"/>
              <a:gd name="connsiteX6" fmla="*/ 2679192 w 2679192"/>
              <a:gd name="connsiteY6" fmla="*/ 259198 h 4648394"/>
              <a:gd name="connsiteX7" fmla="*/ 2679192 w 2679192"/>
              <a:gd name="connsiteY7" fmla="*/ 768115 h 4648394"/>
              <a:gd name="connsiteX8" fmla="*/ 2677118 w 2679192"/>
              <a:gd name="connsiteY8" fmla="*/ 768115 h 464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192" h="4648394">
                <a:moveTo>
                  <a:pt x="2677118" y="4648394"/>
                </a:moveTo>
                <a:lnTo>
                  <a:pt x="2073" y="4648394"/>
                </a:lnTo>
                <a:lnTo>
                  <a:pt x="2073" y="768115"/>
                </a:lnTo>
                <a:lnTo>
                  <a:pt x="0" y="768115"/>
                </a:lnTo>
                <a:lnTo>
                  <a:pt x="0" y="259198"/>
                </a:lnTo>
                <a:cubicBezTo>
                  <a:pt x="426769" y="84969"/>
                  <a:pt x="881371" y="-2966"/>
                  <a:pt x="1339596" y="77"/>
                </a:cubicBezTo>
                <a:cubicBezTo>
                  <a:pt x="1797819" y="-2975"/>
                  <a:pt x="2252424" y="84960"/>
                  <a:pt x="2679192" y="259198"/>
                </a:cubicBezTo>
                <a:lnTo>
                  <a:pt x="2679192" y="768115"/>
                </a:lnTo>
                <a:lnTo>
                  <a:pt x="2677118" y="768115"/>
                </a:lnTo>
                <a:close/>
              </a:path>
            </a:pathLst>
          </a:custGeom>
          <a:solidFill>
            <a:srgbClr val="D11947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8566DDC-C47D-083A-623B-73A894C26B7A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990729" y="1502808"/>
            <a:ext cx="2679192" cy="4648394"/>
          </a:xfrm>
          <a:custGeom>
            <a:avLst/>
            <a:gdLst>
              <a:gd name="connsiteX0" fmla="*/ 2677118 w 2679192"/>
              <a:gd name="connsiteY0" fmla="*/ 4648394 h 4648394"/>
              <a:gd name="connsiteX1" fmla="*/ 2073 w 2679192"/>
              <a:gd name="connsiteY1" fmla="*/ 4648394 h 4648394"/>
              <a:gd name="connsiteX2" fmla="*/ 2073 w 2679192"/>
              <a:gd name="connsiteY2" fmla="*/ 768115 h 4648394"/>
              <a:gd name="connsiteX3" fmla="*/ 0 w 2679192"/>
              <a:gd name="connsiteY3" fmla="*/ 768115 h 4648394"/>
              <a:gd name="connsiteX4" fmla="*/ 0 w 2679192"/>
              <a:gd name="connsiteY4" fmla="*/ 259198 h 4648394"/>
              <a:gd name="connsiteX5" fmla="*/ 1339596 w 2679192"/>
              <a:gd name="connsiteY5" fmla="*/ 77 h 4648394"/>
              <a:gd name="connsiteX6" fmla="*/ 2679192 w 2679192"/>
              <a:gd name="connsiteY6" fmla="*/ 259198 h 4648394"/>
              <a:gd name="connsiteX7" fmla="*/ 2679192 w 2679192"/>
              <a:gd name="connsiteY7" fmla="*/ 768115 h 4648394"/>
              <a:gd name="connsiteX8" fmla="*/ 2677118 w 2679192"/>
              <a:gd name="connsiteY8" fmla="*/ 768115 h 464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192" h="4648394">
                <a:moveTo>
                  <a:pt x="2677118" y="4648394"/>
                </a:moveTo>
                <a:lnTo>
                  <a:pt x="2073" y="4648394"/>
                </a:lnTo>
                <a:lnTo>
                  <a:pt x="2073" y="768115"/>
                </a:lnTo>
                <a:lnTo>
                  <a:pt x="0" y="768115"/>
                </a:lnTo>
                <a:lnTo>
                  <a:pt x="0" y="259198"/>
                </a:lnTo>
                <a:cubicBezTo>
                  <a:pt x="426769" y="84969"/>
                  <a:pt x="881371" y="-2966"/>
                  <a:pt x="1339596" y="77"/>
                </a:cubicBezTo>
                <a:cubicBezTo>
                  <a:pt x="1797819" y="-2975"/>
                  <a:pt x="2252424" y="84960"/>
                  <a:pt x="2679192" y="259198"/>
                </a:cubicBezTo>
                <a:lnTo>
                  <a:pt x="2679192" y="768115"/>
                </a:lnTo>
                <a:lnTo>
                  <a:pt x="2677118" y="768115"/>
                </a:lnTo>
                <a:close/>
              </a:path>
            </a:pathLst>
          </a:custGeom>
          <a:solidFill>
            <a:srgbClr val="D11947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8DBF53B-4439-DCF9-90E6-ED99572B3940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6169557" y="1502807"/>
            <a:ext cx="2679192" cy="4648394"/>
          </a:xfrm>
          <a:custGeom>
            <a:avLst/>
            <a:gdLst>
              <a:gd name="connsiteX0" fmla="*/ 2677118 w 2679192"/>
              <a:gd name="connsiteY0" fmla="*/ 4648394 h 4648394"/>
              <a:gd name="connsiteX1" fmla="*/ 2073 w 2679192"/>
              <a:gd name="connsiteY1" fmla="*/ 4648394 h 4648394"/>
              <a:gd name="connsiteX2" fmla="*/ 2073 w 2679192"/>
              <a:gd name="connsiteY2" fmla="*/ 768115 h 4648394"/>
              <a:gd name="connsiteX3" fmla="*/ 0 w 2679192"/>
              <a:gd name="connsiteY3" fmla="*/ 768115 h 4648394"/>
              <a:gd name="connsiteX4" fmla="*/ 0 w 2679192"/>
              <a:gd name="connsiteY4" fmla="*/ 259198 h 4648394"/>
              <a:gd name="connsiteX5" fmla="*/ 1339596 w 2679192"/>
              <a:gd name="connsiteY5" fmla="*/ 77 h 4648394"/>
              <a:gd name="connsiteX6" fmla="*/ 2679192 w 2679192"/>
              <a:gd name="connsiteY6" fmla="*/ 259198 h 4648394"/>
              <a:gd name="connsiteX7" fmla="*/ 2679192 w 2679192"/>
              <a:gd name="connsiteY7" fmla="*/ 768115 h 4648394"/>
              <a:gd name="connsiteX8" fmla="*/ 2677118 w 2679192"/>
              <a:gd name="connsiteY8" fmla="*/ 768115 h 464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192" h="4648394">
                <a:moveTo>
                  <a:pt x="2677118" y="4648394"/>
                </a:moveTo>
                <a:lnTo>
                  <a:pt x="2073" y="4648394"/>
                </a:lnTo>
                <a:lnTo>
                  <a:pt x="2073" y="768115"/>
                </a:lnTo>
                <a:lnTo>
                  <a:pt x="0" y="768115"/>
                </a:lnTo>
                <a:lnTo>
                  <a:pt x="0" y="259198"/>
                </a:lnTo>
                <a:cubicBezTo>
                  <a:pt x="426769" y="84969"/>
                  <a:pt x="881371" y="-2966"/>
                  <a:pt x="1339596" y="77"/>
                </a:cubicBezTo>
                <a:cubicBezTo>
                  <a:pt x="1797819" y="-2975"/>
                  <a:pt x="2252424" y="84960"/>
                  <a:pt x="2679192" y="259198"/>
                </a:cubicBezTo>
                <a:lnTo>
                  <a:pt x="2679192" y="768115"/>
                </a:lnTo>
                <a:lnTo>
                  <a:pt x="2677118" y="768115"/>
                </a:lnTo>
                <a:close/>
              </a:path>
            </a:pathLst>
          </a:custGeom>
          <a:solidFill>
            <a:srgbClr val="D11947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6A2F1C-655B-E64E-AD7E-0517949D2AA6}"/>
              </a:ext>
            </a:extLst>
          </p:cNvPr>
          <p:cNvCxnSpPr>
            <a:cxnSpLocks/>
          </p:cNvCxnSpPr>
          <p:nvPr userDrawn="1"/>
        </p:nvCxnSpPr>
        <p:spPr>
          <a:xfrm>
            <a:off x="785088" y="5175397"/>
            <a:ext cx="2157984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F6C13B7-AA50-F541-9659-C48702C4C0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3921" y="1573404"/>
            <a:ext cx="2560320" cy="3474720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2B3475A-B29B-AA4C-B958-8B00C4628979}"/>
              </a:ext>
            </a:extLst>
          </p:cNvPr>
          <p:cNvCxnSpPr>
            <a:cxnSpLocks/>
          </p:cNvCxnSpPr>
          <p:nvPr userDrawn="1"/>
        </p:nvCxnSpPr>
        <p:spPr>
          <a:xfrm>
            <a:off x="3608989" y="5175397"/>
            <a:ext cx="2157984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C8FC6A1-B228-754A-8DC6-8FC9705A64FB}"/>
              </a:ext>
            </a:extLst>
          </p:cNvPr>
          <p:cNvCxnSpPr>
            <a:cxnSpLocks/>
          </p:cNvCxnSpPr>
          <p:nvPr userDrawn="1"/>
        </p:nvCxnSpPr>
        <p:spPr>
          <a:xfrm>
            <a:off x="6430161" y="5175397"/>
            <a:ext cx="2157984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20D3F51-57AD-2A45-8929-1CDC9FAD3D83}"/>
              </a:ext>
            </a:extLst>
          </p:cNvPr>
          <p:cNvCxnSpPr>
            <a:cxnSpLocks/>
          </p:cNvCxnSpPr>
          <p:nvPr userDrawn="1"/>
        </p:nvCxnSpPr>
        <p:spPr>
          <a:xfrm>
            <a:off x="9251333" y="5175397"/>
            <a:ext cx="2157984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B49B7D30-4137-B545-BA68-4668835914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7821" y="1573404"/>
            <a:ext cx="2560320" cy="3474720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454D1D7-FAED-9A4C-AD90-B71E4DE958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8993" y="1573404"/>
            <a:ext cx="2560320" cy="3474720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18B81544-331B-094C-977F-72C065AAFE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50165" y="1573404"/>
            <a:ext cx="2560320" cy="3474720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490362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ock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79860435-DBED-BD87-D7E2-BFA9A1A0CD6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314826" y="1616042"/>
            <a:ext cx="2249424" cy="4353114"/>
          </a:xfrm>
          <a:custGeom>
            <a:avLst/>
            <a:gdLst>
              <a:gd name="connsiteX0" fmla="*/ 2249424 w 2249424"/>
              <a:gd name="connsiteY0" fmla="*/ 4353114 h 4353114"/>
              <a:gd name="connsiteX1" fmla="*/ 0 w 2249424"/>
              <a:gd name="connsiteY1" fmla="*/ 4353114 h 4353114"/>
              <a:gd name="connsiteX2" fmla="*/ 0 w 2249424"/>
              <a:gd name="connsiteY2" fmla="*/ 612657 h 4353114"/>
              <a:gd name="connsiteX3" fmla="*/ 0 w 2249424"/>
              <a:gd name="connsiteY3" fmla="*/ 574196 h 4353114"/>
              <a:gd name="connsiteX4" fmla="*/ 0 w 2249424"/>
              <a:gd name="connsiteY4" fmla="*/ 206739 h 4353114"/>
              <a:gd name="connsiteX5" fmla="*/ 1124712 w 2249424"/>
              <a:gd name="connsiteY5" fmla="*/ 62 h 4353114"/>
              <a:gd name="connsiteX6" fmla="*/ 2249424 w 2249424"/>
              <a:gd name="connsiteY6" fmla="*/ 206739 h 4353114"/>
              <a:gd name="connsiteX7" fmla="*/ 2249424 w 2249424"/>
              <a:gd name="connsiteY7" fmla="*/ 574196 h 4353114"/>
              <a:gd name="connsiteX8" fmla="*/ 2249424 w 2249424"/>
              <a:gd name="connsiteY8" fmla="*/ 612657 h 435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424" h="4353114">
                <a:moveTo>
                  <a:pt x="2249424" y="4353114"/>
                </a:moveTo>
                <a:lnTo>
                  <a:pt x="0" y="4353114"/>
                </a:lnTo>
                <a:lnTo>
                  <a:pt x="0" y="612657"/>
                </a:lnTo>
                <a:lnTo>
                  <a:pt x="0" y="574196"/>
                </a:lnTo>
                <a:lnTo>
                  <a:pt x="0" y="206739"/>
                </a:lnTo>
                <a:cubicBezTo>
                  <a:pt x="358311" y="67773"/>
                  <a:pt x="739991" y="-2366"/>
                  <a:pt x="1124712" y="62"/>
                </a:cubicBezTo>
                <a:cubicBezTo>
                  <a:pt x="1509431" y="-2373"/>
                  <a:pt x="1891113" y="67765"/>
                  <a:pt x="2249424" y="206739"/>
                </a:cubicBezTo>
                <a:lnTo>
                  <a:pt x="2249424" y="574196"/>
                </a:lnTo>
                <a:lnTo>
                  <a:pt x="2249424" y="612657"/>
                </a:lnTo>
                <a:close/>
              </a:path>
            </a:pathLst>
          </a:custGeom>
          <a:solidFill>
            <a:schemeClr val="accent1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56889FC-DA62-7F31-B3F3-78F148D3803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2652034" y="1601828"/>
            <a:ext cx="2249424" cy="4353114"/>
          </a:xfrm>
          <a:custGeom>
            <a:avLst/>
            <a:gdLst>
              <a:gd name="connsiteX0" fmla="*/ 2249424 w 2249424"/>
              <a:gd name="connsiteY0" fmla="*/ 4353114 h 4353114"/>
              <a:gd name="connsiteX1" fmla="*/ 0 w 2249424"/>
              <a:gd name="connsiteY1" fmla="*/ 4353114 h 4353114"/>
              <a:gd name="connsiteX2" fmla="*/ 0 w 2249424"/>
              <a:gd name="connsiteY2" fmla="*/ 612657 h 4353114"/>
              <a:gd name="connsiteX3" fmla="*/ 0 w 2249424"/>
              <a:gd name="connsiteY3" fmla="*/ 574196 h 4353114"/>
              <a:gd name="connsiteX4" fmla="*/ 0 w 2249424"/>
              <a:gd name="connsiteY4" fmla="*/ 206739 h 4353114"/>
              <a:gd name="connsiteX5" fmla="*/ 1124712 w 2249424"/>
              <a:gd name="connsiteY5" fmla="*/ 62 h 4353114"/>
              <a:gd name="connsiteX6" fmla="*/ 2249424 w 2249424"/>
              <a:gd name="connsiteY6" fmla="*/ 206739 h 4353114"/>
              <a:gd name="connsiteX7" fmla="*/ 2249424 w 2249424"/>
              <a:gd name="connsiteY7" fmla="*/ 574196 h 4353114"/>
              <a:gd name="connsiteX8" fmla="*/ 2249424 w 2249424"/>
              <a:gd name="connsiteY8" fmla="*/ 612657 h 435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424" h="4353114">
                <a:moveTo>
                  <a:pt x="2249424" y="4353114"/>
                </a:moveTo>
                <a:lnTo>
                  <a:pt x="0" y="4353114"/>
                </a:lnTo>
                <a:lnTo>
                  <a:pt x="0" y="612657"/>
                </a:lnTo>
                <a:lnTo>
                  <a:pt x="0" y="574196"/>
                </a:lnTo>
                <a:lnTo>
                  <a:pt x="0" y="206739"/>
                </a:lnTo>
                <a:cubicBezTo>
                  <a:pt x="358311" y="67773"/>
                  <a:pt x="739991" y="-2366"/>
                  <a:pt x="1124712" y="62"/>
                </a:cubicBezTo>
                <a:cubicBezTo>
                  <a:pt x="1509431" y="-2373"/>
                  <a:pt x="1891113" y="67765"/>
                  <a:pt x="2249424" y="206739"/>
                </a:cubicBezTo>
                <a:lnTo>
                  <a:pt x="2249424" y="574196"/>
                </a:lnTo>
                <a:lnTo>
                  <a:pt x="2249424" y="612657"/>
                </a:lnTo>
                <a:close/>
              </a:path>
            </a:pathLst>
          </a:custGeom>
          <a:solidFill>
            <a:schemeClr val="accent1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8DBF508-6BFC-7210-4650-EAC2E4394172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4978008" y="1606898"/>
            <a:ext cx="2249424" cy="4353114"/>
          </a:xfrm>
          <a:custGeom>
            <a:avLst/>
            <a:gdLst>
              <a:gd name="connsiteX0" fmla="*/ 2249424 w 2249424"/>
              <a:gd name="connsiteY0" fmla="*/ 4353114 h 4353114"/>
              <a:gd name="connsiteX1" fmla="*/ 0 w 2249424"/>
              <a:gd name="connsiteY1" fmla="*/ 4353114 h 4353114"/>
              <a:gd name="connsiteX2" fmla="*/ 0 w 2249424"/>
              <a:gd name="connsiteY2" fmla="*/ 612657 h 4353114"/>
              <a:gd name="connsiteX3" fmla="*/ 0 w 2249424"/>
              <a:gd name="connsiteY3" fmla="*/ 574196 h 4353114"/>
              <a:gd name="connsiteX4" fmla="*/ 0 w 2249424"/>
              <a:gd name="connsiteY4" fmla="*/ 206739 h 4353114"/>
              <a:gd name="connsiteX5" fmla="*/ 1124712 w 2249424"/>
              <a:gd name="connsiteY5" fmla="*/ 62 h 4353114"/>
              <a:gd name="connsiteX6" fmla="*/ 2249424 w 2249424"/>
              <a:gd name="connsiteY6" fmla="*/ 206739 h 4353114"/>
              <a:gd name="connsiteX7" fmla="*/ 2249424 w 2249424"/>
              <a:gd name="connsiteY7" fmla="*/ 574196 h 4353114"/>
              <a:gd name="connsiteX8" fmla="*/ 2249424 w 2249424"/>
              <a:gd name="connsiteY8" fmla="*/ 612657 h 435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424" h="4353114">
                <a:moveTo>
                  <a:pt x="2249424" y="4353114"/>
                </a:moveTo>
                <a:lnTo>
                  <a:pt x="0" y="4353114"/>
                </a:lnTo>
                <a:lnTo>
                  <a:pt x="0" y="612657"/>
                </a:lnTo>
                <a:lnTo>
                  <a:pt x="0" y="574196"/>
                </a:lnTo>
                <a:lnTo>
                  <a:pt x="0" y="206739"/>
                </a:lnTo>
                <a:cubicBezTo>
                  <a:pt x="358311" y="67773"/>
                  <a:pt x="739991" y="-2366"/>
                  <a:pt x="1124712" y="62"/>
                </a:cubicBezTo>
                <a:cubicBezTo>
                  <a:pt x="1509431" y="-2373"/>
                  <a:pt x="1891113" y="67765"/>
                  <a:pt x="2249424" y="206739"/>
                </a:cubicBezTo>
                <a:lnTo>
                  <a:pt x="2249424" y="574196"/>
                </a:lnTo>
                <a:lnTo>
                  <a:pt x="2249424" y="612657"/>
                </a:lnTo>
                <a:close/>
              </a:path>
            </a:pathLst>
          </a:custGeom>
          <a:solidFill>
            <a:schemeClr val="accent1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26D4899-24B2-6D5F-2824-30425FD2B59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7308392" y="1606898"/>
            <a:ext cx="2249424" cy="4353114"/>
          </a:xfrm>
          <a:custGeom>
            <a:avLst/>
            <a:gdLst>
              <a:gd name="connsiteX0" fmla="*/ 2249424 w 2249424"/>
              <a:gd name="connsiteY0" fmla="*/ 4353114 h 4353114"/>
              <a:gd name="connsiteX1" fmla="*/ 0 w 2249424"/>
              <a:gd name="connsiteY1" fmla="*/ 4353114 h 4353114"/>
              <a:gd name="connsiteX2" fmla="*/ 0 w 2249424"/>
              <a:gd name="connsiteY2" fmla="*/ 612657 h 4353114"/>
              <a:gd name="connsiteX3" fmla="*/ 0 w 2249424"/>
              <a:gd name="connsiteY3" fmla="*/ 574196 h 4353114"/>
              <a:gd name="connsiteX4" fmla="*/ 0 w 2249424"/>
              <a:gd name="connsiteY4" fmla="*/ 206739 h 4353114"/>
              <a:gd name="connsiteX5" fmla="*/ 1124712 w 2249424"/>
              <a:gd name="connsiteY5" fmla="*/ 62 h 4353114"/>
              <a:gd name="connsiteX6" fmla="*/ 2249424 w 2249424"/>
              <a:gd name="connsiteY6" fmla="*/ 206739 h 4353114"/>
              <a:gd name="connsiteX7" fmla="*/ 2249424 w 2249424"/>
              <a:gd name="connsiteY7" fmla="*/ 574196 h 4353114"/>
              <a:gd name="connsiteX8" fmla="*/ 2249424 w 2249424"/>
              <a:gd name="connsiteY8" fmla="*/ 612657 h 435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424" h="4353114">
                <a:moveTo>
                  <a:pt x="2249424" y="4353114"/>
                </a:moveTo>
                <a:lnTo>
                  <a:pt x="0" y="4353114"/>
                </a:lnTo>
                <a:lnTo>
                  <a:pt x="0" y="612657"/>
                </a:lnTo>
                <a:lnTo>
                  <a:pt x="0" y="574196"/>
                </a:lnTo>
                <a:lnTo>
                  <a:pt x="0" y="206739"/>
                </a:lnTo>
                <a:cubicBezTo>
                  <a:pt x="358311" y="67773"/>
                  <a:pt x="739991" y="-2366"/>
                  <a:pt x="1124712" y="62"/>
                </a:cubicBezTo>
                <a:cubicBezTo>
                  <a:pt x="1509431" y="-2373"/>
                  <a:pt x="1891113" y="67765"/>
                  <a:pt x="2249424" y="206739"/>
                </a:cubicBezTo>
                <a:lnTo>
                  <a:pt x="2249424" y="574196"/>
                </a:lnTo>
                <a:lnTo>
                  <a:pt x="2249424" y="612657"/>
                </a:lnTo>
                <a:close/>
              </a:path>
            </a:pathLst>
          </a:custGeom>
          <a:solidFill>
            <a:schemeClr val="accent1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6B0D590-CBAC-87CF-6FDE-E40833DE0708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9637776" y="1616041"/>
            <a:ext cx="2249424" cy="4353114"/>
          </a:xfrm>
          <a:custGeom>
            <a:avLst/>
            <a:gdLst>
              <a:gd name="connsiteX0" fmla="*/ 2249424 w 2249424"/>
              <a:gd name="connsiteY0" fmla="*/ 4353114 h 4353114"/>
              <a:gd name="connsiteX1" fmla="*/ 0 w 2249424"/>
              <a:gd name="connsiteY1" fmla="*/ 4353114 h 4353114"/>
              <a:gd name="connsiteX2" fmla="*/ 0 w 2249424"/>
              <a:gd name="connsiteY2" fmla="*/ 612657 h 4353114"/>
              <a:gd name="connsiteX3" fmla="*/ 0 w 2249424"/>
              <a:gd name="connsiteY3" fmla="*/ 574196 h 4353114"/>
              <a:gd name="connsiteX4" fmla="*/ 0 w 2249424"/>
              <a:gd name="connsiteY4" fmla="*/ 206739 h 4353114"/>
              <a:gd name="connsiteX5" fmla="*/ 1124712 w 2249424"/>
              <a:gd name="connsiteY5" fmla="*/ 62 h 4353114"/>
              <a:gd name="connsiteX6" fmla="*/ 2249424 w 2249424"/>
              <a:gd name="connsiteY6" fmla="*/ 206739 h 4353114"/>
              <a:gd name="connsiteX7" fmla="*/ 2249424 w 2249424"/>
              <a:gd name="connsiteY7" fmla="*/ 574196 h 4353114"/>
              <a:gd name="connsiteX8" fmla="*/ 2249424 w 2249424"/>
              <a:gd name="connsiteY8" fmla="*/ 612657 h 435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9424" h="4353114">
                <a:moveTo>
                  <a:pt x="2249424" y="4353114"/>
                </a:moveTo>
                <a:lnTo>
                  <a:pt x="0" y="4353114"/>
                </a:lnTo>
                <a:lnTo>
                  <a:pt x="0" y="612657"/>
                </a:lnTo>
                <a:lnTo>
                  <a:pt x="0" y="574196"/>
                </a:lnTo>
                <a:lnTo>
                  <a:pt x="0" y="206739"/>
                </a:lnTo>
                <a:cubicBezTo>
                  <a:pt x="358311" y="67773"/>
                  <a:pt x="739991" y="-2366"/>
                  <a:pt x="1124712" y="62"/>
                </a:cubicBezTo>
                <a:cubicBezTo>
                  <a:pt x="1509431" y="-2373"/>
                  <a:pt x="1891113" y="67765"/>
                  <a:pt x="2249424" y="206739"/>
                </a:cubicBezTo>
                <a:lnTo>
                  <a:pt x="2249424" y="574196"/>
                </a:lnTo>
                <a:lnTo>
                  <a:pt x="2249424" y="612657"/>
                </a:lnTo>
                <a:close/>
              </a:path>
            </a:pathLst>
          </a:custGeom>
          <a:solidFill>
            <a:schemeClr val="accent1"/>
          </a:solidFill>
          <a:ln w="121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6A2F1C-655B-E64E-AD7E-0517949D2AA6}"/>
              </a:ext>
            </a:extLst>
          </p:cNvPr>
          <p:cNvCxnSpPr>
            <a:cxnSpLocks/>
          </p:cNvCxnSpPr>
          <p:nvPr userDrawn="1"/>
        </p:nvCxnSpPr>
        <p:spPr>
          <a:xfrm>
            <a:off x="533679" y="5127338"/>
            <a:ext cx="1811719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F6C13B7-AA50-F541-9659-C48702C4C0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2" y="1692915"/>
            <a:ext cx="2116752" cy="3317996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185666-2288-4143-9453-BBA24A243347}"/>
              </a:ext>
            </a:extLst>
          </p:cNvPr>
          <p:cNvCxnSpPr>
            <a:cxnSpLocks/>
          </p:cNvCxnSpPr>
          <p:nvPr userDrawn="1"/>
        </p:nvCxnSpPr>
        <p:spPr>
          <a:xfrm>
            <a:off x="2870886" y="5127338"/>
            <a:ext cx="1811719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1DDE79-19E4-804F-BD2A-6BDE3CB4D580}"/>
              </a:ext>
            </a:extLst>
          </p:cNvPr>
          <p:cNvCxnSpPr>
            <a:cxnSpLocks/>
          </p:cNvCxnSpPr>
          <p:nvPr userDrawn="1"/>
        </p:nvCxnSpPr>
        <p:spPr>
          <a:xfrm>
            <a:off x="5196860" y="5127338"/>
            <a:ext cx="1811719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94A27C-26EE-B342-9AB4-6B6CE1E30989}"/>
              </a:ext>
            </a:extLst>
          </p:cNvPr>
          <p:cNvCxnSpPr>
            <a:cxnSpLocks/>
          </p:cNvCxnSpPr>
          <p:nvPr userDrawn="1"/>
        </p:nvCxnSpPr>
        <p:spPr>
          <a:xfrm>
            <a:off x="7527245" y="5127338"/>
            <a:ext cx="1811719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1CBACA-1B9D-E641-8CBD-A51F2F517AE7}"/>
              </a:ext>
            </a:extLst>
          </p:cNvPr>
          <p:cNvCxnSpPr>
            <a:cxnSpLocks/>
          </p:cNvCxnSpPr>
          <p:nvPr userDrawn="1"/>
        </p:nvCxnSpPr>
        <p:spPr>
          <a:xfrm>
            <a:off x="9856629" y="5127338"/>
            <a:ext cx="1811719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8197D4F4-4F60-DF47-9ABF-9F7D1778E0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2350" y="1692915"/>
            <a:ext cx="2116752" cy="3317996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B6ED53F5-9876-CE4F-BEF2-4A51E5E91B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3539" y="1692915"/>
            <a:ext cx="2116752" cy="3317996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3FDE32E-80E9-FA4F-97BB-839B35CE3E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4728" y="1692915"/>
            <a:ext cx="2116752" cy="3317996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3A37B81-53F7-BF48-8D5A-B35BA4EB26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05916" y="1692915"/>
            <a:ext cx="2116752" cy="3317996"/>
          </a:xfrm>
          <a:prstGeom prst="rect">
            <a:avLst/>
          </a:prstGeom>
        </p:spPr>
        <p:txBody>
          <a:bodyPr lIns="45720" tIns="45720" rIns="45720" bIns="4572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74548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 w/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F6C13B7-AA50-F541-9659-C48702C4C0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4800" y="2875497"/>
            <a:ext cx="5486399" cy="30579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4716A3-F054-2148-BAF1-728D9871D374}"/>
              </a:ext>
            </a:extLst>
          </p:cNvPr>
          <p:cNvSpPr>
            <a:spLocks noChangeAspect="1"/>
          </p:cNvSpPr>
          <p:nvPr userDrawn="1"/>
        </p:nvSpPr>
        <p:spPr>
          <a:xfrm>
            <a:off x="403126" y="1512311"/>
            <a:ext cx="1263114" cy="126311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270DEC7-F7AD-2040-BA0A-69ED28BEB6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4567" y="1635978"/>
            <a:ext cx="4026632" cy="1036226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buNone/>
              <a:defRPr sz="1800" b="1">
                <a:solidFill>
                  <a:srgbClr val="474C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#1 Topic Headline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B164AB-2657-C748-81D2-70445EE9CC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00801" y="2875497"/>
            <a:ext cx="5486399" cy="30579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13DA8E-377A-8B4D-9EF7-27969F8D8B47}"/>
              </a:ext>
            </a:extLst>
          </p:cNvPr>
          <p:cNvSpPr>
            <a:spLocks noChangeAspect="1"/>
          </p:cNvSpPr>
          <p:nvPr userDrawn="1"/>
        </p:nvSpPr>
        <p:spPr>
          <a:xfrm>
            <a:off x="6499127" y="1512311"/>
            <a:ext cx="1263114" cy="126311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9D82210-95AE-7F45-B318-A6E28D4D1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0568" y="1635978"/>
            <a:ext cx="4026632" cy="1036226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buNone/>
              <a:defRPr sz="1800" b="1">
                <a:solidFill>
                  <a:srgbClr val="474C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#2 Topic Headline</a:t>
            </a:r>
          </a:p>
        </p:txBody>
      </p:sp>
    </p:spTree>
    <p:extLst>
      <p:ext uri="{BB962C8B-B14F-4D97-AF65-F5344CB8AC3E}">
        <p14:creationId xmlns:p14="http://schemas.microsoft.com/office/powerpoint/2010/main" val="262712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14" y="5870807"/>
            <a:ext cx="1265749" cy="916857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CF1C12AC-DFEE-E144-A0A8-243988194695}"/>
              </a:ext>
            </a:extLst>
          </p:cNvPr>
          <p:cNvSpPr>
            <a:spLocks/>
          </p:cNvSpPr>
          <p:nvPr userDrawn="1"/>
        </p:nvSpPr>
        <p:spPr>
          <a:xfrm>
            <a:off x="0" y="2853775"/>
            <a:ext cx="9968698" cy="1194001"/>
          </a:xfrm>
          <a:custGeom>
            <a:avLst/>
            <a:gdLst>
              <a:gd name="connsiteX0" fmla="*/ 0 w 6548203"/>
              <a:gd name="connsiteY0" fmla="*/ 0 h 795794"/>
              <a:gd name="connsiteX1" fmla="*/ 6548203 w 6548203"/>
              <a:gd name="connsiteY1" fmla="*/ 0 h 795794"/>
              <a:gd name="connsiteX2" fmla="*/ 6548203 w 6548203"/>
              <a:gd name="connsiteY2" fmla="*/ 795794 h 795794"/>
              <a:gd name="connsiteX3" fmla="*/ 0 w 6548203"/>
              <a:gd name="connsiteY3" fmla="*/ 795794 h 795794"/>
              <a:gd name="connsiteX4" fmla="*/ 0 w 6548203"/>
              <a:gd name="connsiteY4" fmla="*/ 0 h 795794"/>
              <a:gd name="connsiteX0" fmla="*/ 0 w 6601794"/>
              <a:gd name="connsiteY0" fmla="*/ 0 h 795794"/>
              <a:gd name="connsiteX1" fmla="*/ 6548203 w 6601794"/>
              <a:gd name="connsiteY1" fmla="*/ 0 h 795794"/>
              <a:gd name="connsiteX2" fmla="*/ 6548203 w 6601794"/>
              <a:gd name="connsiteY2" fmla="*/ 795794 h 795794"/>
              <a:gd name="connsiteX3" fmla="*/ 0 w 6601794"/>
              <a:gd name="connsiteY3" fmla="*/ 795794 h 795794"/>
              <a:gd name="connsiteX4" fmla="*/ 0 w 6601794"/>
              <a:gd name="connsiteY4" fmla="*/ 0 h 795794"/>
              <a:gd name="connsiteX0" fmla="*/ 0 w 6627733"/>
              <a:gd name="connsiteY0" fmla="*/ 0 h 795794"/>
              <a:gd name="connsiteX1" fmla="*/ 6548203 w 6627733"/>
              <a:gd name="connsiteY1" fmla="*/ 0 h 795794"/>
              <a:gd name="connsiteX2" fmla="*/ 6548203 w 6627733"/>
              <a:gd name="connsiteY2" fmla="*/ 795794 h 795794"/>
              <a:gd name="connsiteX3" fmla="*/ 0 w 6627733"/>
              <a:gd name="connsiteY3" fmla="*/ 795794 h 795794"/>
              <a:gd name="connsiteX4" fmla="*/ 0 w 6627733"/>
              <a:gd name="connsiteY4" fmla="*/ 0 h 795794"/>
              <a:gd name="connsiteX0" fmla="*/ 0 w 6631272"/>
              <a:gd name="connsiteY0" fmla="*/ 0 h 795794"/>
              <a:gd name="connsiteX1" fmla="*/ 6548203 w 6631272"/>
              <a:gd name="connsiteY1" fmla="*/ 0 h 795794"/>
              <a:gd name="connsiteX2" fmla="*/ 6548203 w 6631272"/>
              <a:gd name="connsiteY2" fmla="*/ 795794 h 795794"/>
              <a:gd name="connsiteX3" fmla="*/ 0 w 6631272"/>
              <a:gd name="connsiteY3" fmla="*/ 795794 h 795794"/>
              <a:gd name="connsiteX4" fmla="*/ 0 w 6631272"/>
              <a:gd name="connsiteY4" fmla="*/ 0 h 795794"/>
              <a:gd name="connsiteX0" fmla="*/ 0 w 6627378"/>
              <a:gd name="connsiteY0" fmla="*/ 0 h 795794"/>
              <a:gd name="connsiteX1" fmla="*/ 6548203 w 6627378"/>
              <a:gd name="connsiteY1" fmla="*/ 0 h 795794"/>
              <a:gd name="connsiteX2" fmla="*/ 6548203 w 6627378"/>
              <a:gd name="connsiteY2" fmla="*/ 795794 h 795794"/>
              <a:gd name="connsiteX3" fmla="*/ 0 w 6627378"/>
              <a:gd name="connsiteY3" fmla="*/ 795794 h 795794"/>
              <a:gd name="connsiteX4" fmla="*/ 0 w 6627378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6958"/>
              <a:gd name="connsiteY0" fmla="*/ 0 h 795794"/>
              <a:gd name="connsiteX1" fmla="*/ 6548203 w 6636958"/>
              <a:gd name="connsiteY1" fmla="*/ 0 h 795794"/>
              <a:gd name="connsiteX2" fmla="*/ 6548203 w 6636958"/>
              <a:gd name="connsiteY2" fmla="*/ 795794 h 795794"/>
              <a:gd name="connsiteX3" fmla="*/ 0 w 6636958"/>
              <a:gd name="connsiteY3" fmla="*/ 795794 h 795794"/>
              <a:gd name="connsiteX4" fmla="*/ 0 w 6636958"/>
              <a:gd name="connsiteY4" fmla="*/ 0 h 795794"/>
              <a:gd name="connsiteX0" fmla="*/ 0 w 6645530"/>
              <a:gd name="connsiteY0" fmla="*/ 0 h 795794"/>
              <a:gd name="connsiteX1" fmla="*/ 6548203 w 6645530"/>
              <a:gd name="connsiteY1" fmla="*/ 0 h 795794"/>
              <a:gd name="connsiteX2" fmla="*/ 6548203 w 6645530"/>
              <a:gd name="connsiteY2" fmla="*/ 795794 h 795794"/>
              <a:gd name="connsiteX3" fmla="*/ 0 w 6645530"/>
              <a:gd name="connsiteY3" fmla="*/ 795794 h 795794"/>
              <a:gd name="connsiteX4" fmla="*/ 0 w 6645530"/>
              <a:gd name="connsiteY4" fmla="*/ 0 h 795794"/>
              <a:gd name="connsiteX0" fmla="*/ 0 w 6644073"/>
              <a:gd name="connsiteY0" fmla="*/ 0 h 795794"/>
              <a:gd name="connsiteX1" fmla="*/ 6548203 w 6644073"/>
              <a:gd name="connsiteY1" fmla="*/ 0 h 795794"/>
              <a:gd name="connsiteX2" fmla="*/ 6548203 w 6644073"/>
              <a:gd name="connsiteY2" fmla="*/ 795794 h 795794"/>
              <a:gd name="connsiteX3" fmla="*/ 0 w 6644073"/>
              <a:gd name="connsiteY3" fmla="*/ 795794 h 795794"/>
              <a:gd name="connsiteX4" fmla="*/ 0 w 6644073"/>
              <a:gd name="connsiteY4" fmla="*/ 0 h 79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073" h="795794">
                <a:moveTo>
                  <a:pt x="0" y="0"/>
                </a:moveTo>
                <a:lnTo>
                  <a:pt x="6548203" y="0"/>
                </a:lnTo>
                <a:cubicBezTo>
                  <a:pt x="6674102" y="168919"/>
                  <a:pt x="6677945" y="635149"/>
                  <a:pt x="6548203" y="795794"/>
                </a:cubicBezTo>
                <a:lnTo>
                  <a:pt x="0" y="7957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909856"/>
            <a:ext cx="9438640" cy="106270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4A3C59-7705-DA4C-B78D-B1B95D5178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" y="4327920"/>
            <a:ext cx="2402026" cy="2348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CDD19C6-A27A-B34C-AE40-52975CCD9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8160" y="2875497"/>
            <a:ext cx="3657600" cy="314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BF9D7E5-9EB3-1C4F-9E2F-F42F2327F2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9600" y="2875497"/>
            <a:ext cx="3657600" cy="314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F6C13B7-AA50-F541-9659-C48702C4C0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721" y="2875497"/>
            <a:ext cx="3657600" cy="314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4716A3-F054-2148-BAF1-728D9871D374}"/>
              </a:ext>
            </a:extLst>
          </p:cNvPr>
          <p:cNvSpPr>
            <a:spLocks noChangeAspect="1"/>
          </p:cNvSpPr>
          <p:nvPr userDrawn="1"/>
        </p:nvSpPr>
        <p:spPr>
          <a:xfrm>
            <a:off x="8222070" y="1631696"/>
            <a:ext cx="1097280" cy="10972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827A0D-97F3-C446-A1EB-27732EBAFED6}"/>
              </a:ext>
            </a:extLst>
          </p:cNvPr>
          <p:cNvSpPr>
            <a:spLocks noChangeAspect="1"/>
          </p:cNvSpPr>
          <p:nvPr userDrawn="1"/>
        </p:nvSpPr>
        <p:spPr>
          <a:xfrm>
            <a:off x="4328160" y="1631696"/>
            <a:ext cx="1097280" cy="1097280"/>
          </a:xfrm>
          <a:prstGeom prst="ellipse">
            <a:avLst/>
          </a:prstGeom>
          <a:solidFill>
            <a:srgbClr val="D11947"/>
          </a:solidFill>
          <a:ln>
            <a:solidFill>
              <a:srgbClr val="D119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3C9588-5FEE-FC44-8FF4-95970B69D94B}"/>
              </a:ext>
            </a:extLst>
          </p:cNvPr>
          <p:cNvSpPr>
            <a:spLocks noChangeAspect="1"/>
          </p:cNvSpPr>
          <p:nvPr userDrawn="1"/>
        </p:nvSpPr>
        <p:spPr>
          <a:xfrm>
            <a:off x="434252" y="1631696"/>
            <a:ext cx="1097280" cy="10972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EAE23F-EFF3-454C-AAE2-05380244CAD0}"/>
              </a:ext>
            </a:extLst>
          </p:cNvPr>
          <p:cNvSpPr/>
          <p:nvPr userDrawn="1"/>
        </p:nvSpPr>
        <p:spPr>
          <a:xfrm>
            <a:off x="0" y="0"/>
            <a:ext cx="1645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26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33DD3D-4981-A640-826E-80D53C29AACA}"/>
              </a:ext>
            </a:extLst>
          </p:cNvPr>
          <p:cNvSpPr>
            <a:spLocks noChangeAspect="1"/>
          </p:cNvSpPr>
          <p:nvPr userDrawn="1"/>
        </p:nvSpPr>
        <p:spPr>
          <a:xfrm>
            <a:off x="9212492" y="1631696"/>
            <a:ext cx="1097280" cy="1097280"/>
          </a:xfrm>
          <a:prstGeom prst="ellipse">
            <a:avLst/>
          </a:prstGeom>
          <a:solidFill>
            <a:srgbClr val="D11947"/>
          </a:solidFill>
          <a:ln>
            <a:solidFill>
              <a:srgbClr val="D119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CDD19C6-A27A-B34C-AE40-52975CCD9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5311" y="2875498"/>
            <a:ext cx="2675045" cy="314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BF9D7E5-9EB3-1C4F-9E2F-F42F2327F2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3902" y="2875498"/>
            <a:ext cx="2675045" cy="314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09B2E24-70DB-564D-9018-2BF11773B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2492" y="2875498"/>
            <a:ext cx="2675045" cy="314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F6C13B7-AA50-F541-9659-C48702C4C0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720" y="2875498"/>
            <a:ext cx="2675045" cy="314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4716A3-F054-2148-BAF1-728D9871D374}"/>
              </a:ext>
            </a:extLst>
          </p:cNvPr>
          <p:cNvSpPr>
            <a:spLocks noChangeAspect="1"/>
          </p:cNvSpPr>
          <p:nvPr userDrawn="1"/>
        </p:nvSpPr>
        <p:spPr>
          <a:xfrm>
            <a:off x="6276252" y="1631696"/>
            <a:ext cx="1097280" cy="10972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827A0D-97F3-C446-A1EB-27732EBAFED6}"/>
              </a:ext>
            </a:extLst>
          </p:cNvPr>
          <p:cNvSpPr>
            <a:spLocks noChangeAspect="1"/>
          </p:cNvSpPr>
          <p:nvPr userDrawn="1"/>
        </p:nvSpPr>
        <p:spPr>
          <a:xfrm>
            <a:off x="3370492" y="1631696"/>
            <a:ext cx="1097280" cy="1097280"/>
          </a:xfrm>
          <a:prstGeom prst="ellipse">
            <a:avLst/>
          </a:prstGeom>
          <a:solidFill>
            <a:srgbClr val="D11947"/>
          </a:solidFill>
          <a:ln>
            <a:solidFill>
              <a:srgbClr val="D119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3C9588-5FEE-FC44-8FF4-95970B69D94B}"/>
              </a:ext>
            </a:extLst>
          </p:cNvPr>
          <p:cNvSpPr>
            <a:spLocks noChangeAspect="1"/>
          </p:cNvSpPr>
          <p:nvPr userDrawn="1"/>
        </p:nvSpPr>
        <p:spPr>
          <a:xfrm>
            <a:off x="434252" y="1631696"/>
            <a:ext cx="1097280" cy="10972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26A64E-2F6E-5945-9375-C8F699DBB631}"/>
              </a:ext>
            </a:extLst>
          </p:cNvPr>
          <p:cNvSpPr/>
          <p:nvPr userDrawn="1"/>
        </p:nvSpPr>
        <p:spPr>
          <a:xfrm>
            <a:off x="0" y="0"/>
            <a:ext cx="1645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73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Numbere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BA51BFD-4E78-E646-B7C7-F9C31C7910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3101" y="1759081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231D161-E5A8-2D49-8697-43D6B3501A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101" y="2928662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3374B91-AD75-6745-9C3D-18BCE8F594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101" y="4087611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9166B42-CFDA-B649-B2DD-B3079B4C0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83101" y="5246559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D48C9D-9A93-CD58-F938-7F122392FDE5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1640614"/>
            <a:ext cx="1035594" cy="10355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1E0D61-5E15-9C4D-BCDE-A5EE8F2BF756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2756182"/>
            <a:ext cx="1035594" cy="10355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FD7FE8-AA6A-7CAF-A8D9-67DDB0081344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3935758"/>
            <a:ext cx="1035594" cy="10355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BA41FA-D285-CE7D-EF76-282FBC838614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5115334"/>
            <a:ext cx="1035594" cy="10355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99BF4D-D2EA-804B-AFC3-CE3EC87F3AE3}"/>
              </a:ext>
            </a:extLst>
          </p:cNvPr>
          <p:cNvSpPr/>
          <p:nvPr userDrawn="1"/>
        </p:nvSpPr>
        <p:spPr>
          <a:xfrm>
            <a:off x="1879953" y="1754374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B178BB-E100-3C48-9734-EC282584013B}"/>
              </a:ext>
            </a:extLst>
          </p:cNvPr>
          <p:cNvSpPr/>
          <p:nvPr userDrawn="1"/>
        </p:nvSpPr>
        <p:spPr>
          <a:xfrm>
            <a:off x="1879953" y="2869942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FB15BB-E710-FD42-9E18-01C7775805B6}"/>
              </a:ext>
            </a:extLst>
          </p:cNvPr>
          <p:cNvSpPr/>
          <p:nvPr userDrawn="1"/>
        </p:nvSpPr>
        <p:spPr>
          <a:xfrm>
            <a:off x="1879953" y="4049518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7B7FAB-6D61-2E4B-B04D-5BEB879DDEAB}"/>
              </a:ext>
            </a:extLst>
          </p:cNvPr>
          <p:cNvSpPr/>
          <p:nvPr userDrawn="1"/>
        </p:nvSpPr>
        <p:spPr>
          <a:xfrm>
            <a:off x="1879953" y="5229094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9584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umbere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BA51BFD-4E78-E646-B7C7-F9C31C7910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3101" y="1759081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231D161-E5A8-2D49-8697-43D6B3501A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101" y="2928662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3374B91-AD75-6745-9C3D-18BCE8F594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101" y="4087611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9166B42-CFDA-B649-B2DD-B3079B4C0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83101" y="5246559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D48C9D-9A93-CD58-F938-7F122392FDE5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1640614"/>
            <a:ext cx="1035594" cy="103559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1E0D61-5E15-9C4D-BCDE-A5EE8F2BF756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2756182"/>
            <a:ext cx="1035594" cy="103559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FD7FE8-AA6A-7CAF-A8D9-67DDB0081344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3935758"/>
            <a:ext cx="1035594" cy="103559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BA41FA-D285-CE7D-EF76-282FBC838614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5115334"/>
            <a:ext cx="1035594" cy="103559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99BF4D-D2EA-804B-AFC3-CE3EC87F3AE3}"/>
              </a:ext>
            </a:extLst>
          </p:cNvPr>
          <p:cNvSpPr/>
          <p:nvPr userDrawn="1"/>
        </p:nvSpPr>
        <p:spPr>
          <a:xfrm>
            <a:off x="1879953" y="1754374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B178BB-E100-3C48-9734-EC282584013B}"/>
              </a:ext>
            </a:extLst>
          </p:cNvPr>
          <p:cNvSpPr/>
          <p:nvPr userDrawn="1"/>
        </p:nvSpPr>
        <p:spPr>
          <a:xfrm>
            <a:off x="1879953" y="2869942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FB15BB-E710-FD42-9E18-01C7775805B6}"/>
              </a:ext>
            </a:extLst>
          </p:cNvPr>
          <p:cNvSpPr/>
          <p:nvPr userDrawn="1"/>
        </p:nvSpPr>
        <p:spPr>
          <a:xfrm>
            <a:off x="1879953" y="4049518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7B7FAB-6D61-2E4B-B04D-5BEB879DDEAB}"/>
              </a:ext>
            </a:extLst>
          </p:cNvPr>
          <p:cNvSpPr/>
          <p:nvPr userDrawn="1"/>
        </p:nvSpPr>
        <p:spPr>
          <a:xfrm>
            <a:off x="1879953" y="5229094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9476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umbere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BA51BFD-4E78-E646-B7C7-F9C31C7910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3101" y="1759081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231D161-E5A8-2D49-8697-43D6B3501A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101" y="2928662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3374B91-AD75-6745-9C3D-18BCE8F594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101" y="4087611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9166B42-CFDA-B649-B2DD-B3079B4C0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83101" y="5246559"/>
            <a:ext cx="7149728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D48C9D-9A93-CD58-F938-7F122392FDE5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1640614"/>
            <a:ext cx="1035594" cy="103559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1E0D61-5E15-9C4D-BCDE-A5EE8F2BF756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2756182"/>
            <a:ext cx="1035594" cy="103559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FD7FE8-AA6A-7CAF-A8D9-67DDB0081344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3935758"/>
            <a:ext cx="1035594" cy="103559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BA41FA-D285-CE7D-EF76-282FBC838614}"/>
              </a:ext>
            </a:extLst>
          </p:cNvPr>
          <p:cNvSpPr>
            <a:spLocks noChangeAspect="1"/>
          </p:cNvSpPr>
          <p:nvPr userDrawn="1"/>
        </p:nvSpPr>
        <p:spPr>
          <a:xfrm>
            <a:off x="1766193" y="5115334"/>
            <a:ext cx="1035594" cy="103559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99BF4D-D2EA-804B-AFC3-CE3EC87F3AE3}"/>
              </a:ext>
            </a:extLst>
          </p:cNvPr>
          <p:cNvSpPr/>
          <p:nvPr userDrawn="1"/>
        </p:nvSpPr>
        <p:spPr>
          <a:xfrm>
            <a:off x="1879953" y="1754374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B178BB-E100-3C48-9734-EC282584013B}"/>
              </a:ext>
            </a:extLst>
          </p:cNvPr>
          <p:cNvSpPr/>
          <p:nvPr userDrawn="1"/>
        </p:nvSpPr>
        <p:spPr>
          <a:xfrm>
            <a:off x="1879953" y="2869942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FB15BB-E710-FD42-9E18-01C7775805B6}"/>
              </a:ext>
            </a:extLst>
          </p:cNvPr>
          <p:cNvSpPr/>
          <p:nvPr userDrawn="1"/>
        </p:nvSpPr>
        <p:spPr>
          <a:xfrm>
            <a:off x="1879953" y="4049518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7B7FAB-6D61-2E4B-B04D-5BEB879DDEAB}"/>
              </a:ext>
            </a:extLst>
          </p:cNvPr>
          <p:cNvSpPr/>
          <p:nvPr userDrawn="1"/>
        </p:nvSpPr>
        <p:spPr>
          <a:xfrm>
            <a:off x="1879953" y="5229094"/>
            <a:ext cx="808075" cy="808075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94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AA747FEF-12A8-2553-6939-B3A96A34543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972629" y="-3121704"/>
            <a:ext cx="1005840" cy="10951098"/>
          </a:xfrm>
          <a:custGeom>
            <a:avLst/>
            <a:gdLst>
              <a:gd name="connsiteX0" fmla="*/ 0 w 1005840"/>
              <a:gd name="connsiteY0" fmla="*/ 10951098 h 10951098"/>
              <a:gd name="connsiteX1" fmla="*/ 0 w 1005840"/>
              <a:gd name="connsiteY1" fmla="*/ 273588 h 10951098"/>
              <a:gd name="connsiteX2" fmla="*/ 0 w 1005840"/>
              <a:gd name="connsiteY2" fmla="*/ 136794 h 10951098"/>
              <a:gd name="connsiteX3" fmla="*/ 0 w 1005840"/>
              <a:gd name="connsiteY3" fmla="*/ 92321 h 10951098"/>
              <a:gd name="connsiteX4" fmla="*/ 502920 w 1005840"/>
              <a:gd name="connsiteY4" fmla="*/ 27 h 10951098"/>
              <a:gd name="connsiteX5" fmla="*/ 1005840 w 1005840"/>
              <a:gd name="connsiteY5" fmla="*/ 92321 h 10951098"/>
              <a:gd name="connsiteX6" fmla="*/ 1005840 w 1005840"/>
              <a:gd name="connsiteY6" fmla="*/ 136794 h 10951098"/>
              <a:gd name="connsiteX7" fmla="*/ 1005840 w 1005840"/>
              <a:gd name="connsiteY7" fmla="*/ 273588 h 10951098"/>
              <a:gd name="connsiteX8" fmla="*/ 1005840 w 1005840"/>
              <a:gd name="connsiteY8" fmla="*/ 10951098 h 109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40" h="10951098">
                <a:moveTo>
                  <a:pt x="0" y="10951098"/>
                </a:moveTo>
                <a:lnTo>
                  <a:pt x="0" y="273588"/>
                </a:lnTo>
                <a:lnTo>
                  <a:pt x="0" y="136794"/>
                </a:lnTo>
                <a:lnTo>
                  <a:pt x="0" y="92321"/>
                </a:lnTo>
                <a:cubicBezTo>
                  <a:pt x="160221" y="30264"/>
                  <a:pt x="330890" y="-1056"/>
                  <a:pt x="502920" y="27"/>
                </a:cubicBezTo>
                <a:cubicBezTo>
                  <a:pt x="674949" y="-1060"/>
                  <a:pt x="845620" y="30261"/>
                  <a:pt x="1005840" y="92321"/>
                </a:cubicBezTo>
                <a:lnTo>
                  <a:pt x="1005840" y="136794"/>
                </a:lnTo>
                <a:lnTo>
                  <a:pt x="1005840" y="273588"/>
                </a:lnTo>
                <a:lnTo>
                  <a:pt x="1005840" y="10951098"/>
                </a:lnTo>
                <a:close/>
              </a:path>
            </a:pathLst>
          </a:custGeom>
          <a:solidFill>
            <a:srgbClr val="D11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75A2817-655D-A330-FEC1-3D57D086BD1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972629" y="-1708838"/>
            <a:ext cx="1005840" cy="10951098"/>
          </a:xfrm>
          <a:custGeom>
            <a:avLst/>
            <a:gdLst>
              <a:gd name="connsiteX0" fmla="*/ 0 w 1005840"/>
              <a:gd name="connsiteY0" fmla="*/ 10951098 h 10951098"/>
              <a:gd name="connsiteX1" fmla="*/ 0 w 1005840"/>
              <a:gd name="connsiteY1" fmla="*/ 273588 h 10951098"/>
              <a:gd name="connsiteX2" fmla="*/ 0 w 1005840"/>
              <a:gd name="connsiteY2" fmla="*/ 136794 h 10951098"/>
              <a:gd name="connsiteX3" fmla="*/ 0 w 1005840"/>
              <a:gd name="connsiteY3" fmla="*/ 92321 h 10951098"/>
              <a:gd name="connsiteX4" fmla="*/ 502920 w 1005840"/>
              <a:gd name="connsiteY4" fmla="*/ 27 h 10951098"/>
              <a:gd name="connsiteX5" fmla="*/ 1005840 w 1005840"/>
              <a:gd name="connsiteY5" fmla="*/ 92321 h 10951098"/>
              <a:gd name="connsiteX6" fmla="*/ 1005840 w 1005840"/>
              <a:gd name="connsiteY6" fmla="*/ 136794 h 10951098"/>
              <a:gd name="connsiteX7" fmla="*/ 1005840 w 1005840"/>
              <a:gd name="connsiteY7" fmla="*/ 273588 h 10951098"/>
              <a:gd name="connsiteX8" fmla="*/ 1005840 w 1005840"/>
              <a:gd name="connsiteY8" fmla="*/ 10951098 h 109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40" h="10951098">
                <a:moveTo>
                  <a:pt x="0" y="10951098"/>
                </a:moveTo>
                <a:lnTo>
                  <a:pt x="0" y="273588"/>
                </a:lnTo>
                <a:lnTo>
                  <a:pt x="0" y="136794"/>
                </a:lnTo>
                <a:lnTo>
                  <a:pt x="0" y="92321"/>
                </a:lnTo>
                <a:cubicBezTo>
                  <a:pt x="160221" y="30264"/>
                  <a:pt x="330890" y="-1056"/>
                  <a:pt x="502920" y="27"/>
                </a:cubicBezTo>
                <a:cubicBezTo>
                  <a:pt x="674949" y="-1060"/>
                  <a:pt x="845620" y="30261"/>
                  <a:pt x="1005840" y="92321"/>
                </a:cubicBezTo>
                <a:lnTo>
                  <a:pt x="1005840" y="136794"/>
                </a:lnTo>
                <a:lnTo>
                  <a:pt x="1005840" y="273588"/>
                </a:lnTo>
                <a:lnTo>
                  <a:pt x="1005840" y="10951098"/>
                </a:lnTo>
                <a:close/>
              </a:path>
            </a:pathLst>
          </a:custGeom>
          <a:solidFill>
            <a:srgbClr val="D11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8E1E7E4-8B5A-1D3D-60BA-27A1620EC9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972629" y="-295973"/>
            <a:ext cx="1005840" cy="10951098"/>
          </a:xfrm>
          <a:custGeom>
            <a:avLst/>
            <a:gdLst>
              <a:gd name="connsiteX0" fmla="*/ 0 w 1005840"/>
              <a:gd name="connsiteY0" fmla="*/ 10951098 h 10951098"/>
              <a:gd name="connsiteX1" fmla="*/ 0 w 1005840"/>
              <a:gd name="connsiteY1" fmla="*/ 273588 h 10951098"/>
              <a:gd name="connsiteX2" fmla="*/ 0 w 1005840"/>
              <a:gd name="connsiteY2" fmla="*/ 136794 h 10951098"/>
              <a:gd name="connsiteX3" fmla="*/ 0 w 1005840"/>
              <a:gd name="connsiteY3" fmla="*/ 92321 h 10951098"/>
              <a:gd name="connsiteX4" fmla="*/ 502920 w 1005840"/>
              <a:gd name="connsiteY4" fmla="*/ 27 h 10951098"/>
              <a:gd name="connsiteX5" fmla="*/ 1005840 w 1005840"/>
              <a:gd name="connsiteY5" fmla="*/ 92321 h 10951098"/>
              <a:gd name="connsiteX6" fmla="*/ 1005840 w 1005840"/>
              <a:gd name="connsiteY6" fmla="*/ 136794 h 10951098"/>
              <a:gd name="connsiteX7" fmla="*/ 1005840 w 1005840"/>
              <a:gd name="connsiteY7" fmla="*/ 273588 h 10951098"/>
              <a:gd name="connsiteX8" fmla="*/ 1005840 w 1005840"/>
              <a:gd name="connsiteY8" fmla="*/ 10951098 h 109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40" h="10951098">
                <a:moveTo>
                  <a:pt x="0" y="10951098"/>
                </a:moveTo>
                <a:lnTo>
                  <a:pt x="0" y="273588"/>
                </a:lnTo>
                <a:lnTo>
                  <a:pt x="0" y="136794"/>
                </a:lnTo>
                <a:lnTo>
                  <a:pt x="0" y="92321"/>
                </a:lnTo>
                <a:cubicBezTo>
                  <a:pt x="160221" y="30264"/>
                  <a:pt x="330890" y="-1056"/>
                  <a:pt x="502920" y="27"/>
                </a:cubicBezTo>
                <a:cubicBezTo>
                  <a:pt x="674949" y="-1060"/>
                  <a:pt x="845620" y="30261"/>
                  <a:pt x="1005840" y="92321"/>
                </a:cubicBezTo>
                <a:lnTo>
                  <a:pt x="1005840" y="136794"/>
                </a:lnTo>
                <a:lnTo>
                  <a:pt x="1005840" y="273588"/>
                </a:lnTo>
                <a:lnTo>
                  <a:pt x="1005840" y="10951098"/>
                </a:lnTo>
                <a:close/>
              </a:path>
            </a:pathLst>
          </a:custGeom>
          <a:solidFill>
            <a:srgbClr val="D11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54C644E-E896-0042-89F2-756ECCEE46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670" y="1952161"/>
            <a:ext cx="8025242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7C75AA0-DE6B-8F4F-9BF4-D8E4E4CD5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670" y="3365027"/>
            <a:ext cx="8025242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1E4BFBE-D2E7-5F46-9F19-5F9B8A234F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00670" y="4777892"/>
            <a:ext cx="8025242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95524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AA747FEF-12A8-2553-6939-B3A96A34543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972629" y="-3121704"/>
            <a:ext cx="1005840" cy="10951098"/>
          </a:xfrm>
          <a:custGeom>
            <a:avLst/>
            <a:gdLst>
              <a:gd name="connsiteX0" fmla="*/ 0 w 1005840"/>
              <a:gd name="connsiteY0" fmla="*/ 10951098 h 10951098"/>
              <a:gd name="connsiteX1" fmla="*/ 0 w 1005840"/>
              <a:gd name="connsiteY1" fmla="*/ 273588 h 10951098"/>
              <a:gd name="connsiteX2" fmla="*/ 0 w 1005840"/>
              <a:gd name="connsiteY2" fmla="*/ 136794 h 10951098"/>
              <a:gd name="connsiteX3" fmla="*/ 0 w 1005840"/>
              <a:gd name="connsiteY3" fmla="*/ 92321 h 10951098"/>
              <a:gd name="connsiteX4" fmla="*/ 502920 w 1005840"/>
              <a:gd name="connsiteY4" fmla="*/ 27 h 10951098"/>
              <a:gd name="connsiteX5" fmla="*/ 1005840 w 1005840"/>
              <a:gd name="connsiteY5" fmla="*/ 92321 h 10951098"/>
              <a:gd name="connsiteX6" fmla="*/ 1005840 w 1005840"/>
              <a:gd name="connsiteY6" fmla="*/ 136794 h 10951098"/>
              <a:gd name="connsiteX7" fmla="*/ 1005840 w 1005840"/>
              <a:gd name="connsiteY7" fmla="*/ 273588 h 10951098"/>
              <a:gd name="connsiteX8" fmla="*/ 1005840 w 1005840"/>
              <a:gd name="connsiteY8" fmla="*/ 10951098 h 109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40" h="10951098">
                <a:moveTo>
                  <a:pt x="0" y="10951098"/>
                </a:moveTo>
                <a:lnTo>
                  <a:pt x="0" y="273588"/>
                </a:lnTo>
                <a:lnTo>
                  <a:pt x="0" y="136794"/>
                </a:lnTo>
                <a:lnTo>
                  <a:pt x="0" y="92321"/>
                </a:lnTo>
                <a:cubicBezTo>
                  <a:pt x="160221" y="30264"/>
                  <a:pt x="330890" y="-1056"/>
                  <a:pt x="502920" y="27"/>
                </a:cubicBezTo>
                <a:cubicBezTo>
                  <a:pt x="674949" y="-1060"/>
                  <a:pt x="845620" y="30261"/>
                  <a:pt x="1005840" y="92321"/>
                </a:cubicBezTo>
                <a:lnTo>
                  <a:pt x="1005840" y="136794"/>
                </a:lnTo>
                <a:lnTo>
                  <a:pt x="1005840" y="273588"/>
                </a:lnTo>
                <a:lnTo>
                  <a:pt x="1005840" y="10951098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75A2817-655D-A330-FEC1-3D57D086BD1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972629" y="-1708838"/>
            <a:ext cx="1005840" cy="10951098"/>
          </a:xfrm>
          <a:custGeom>
            <a:avLst/>
            <a:gdLst>
              <a:gd name="connsiteX0" fmla="*/ 0 w 1005840"/>
              <a:gd name="connsiteY0" fmla="*/ 10951098 h 10951098"/>
              <a:gd name="connsiteX1" fmla="*/ 0 w 1005840"/>
              <a:gd name="connsiteY1" fmla="*/ 273588 h 10951098"/>
              <a:gd name="connsiteX2" fmla="*/ 0 w 1005840"/>
              <a:gd name="connsiteY2" fmla="*/ 136794 h 10951098"/>
              <a:gd name="connsiteX3" fmla="*/ 0 w 1005840"/>
              <a:gd name="connsiteY3" fmla="*/ 92321 h 10951098"/>
              <a:gd name="connsiteX4" fmla="*/ 502920 w 1005840"/>
              <a:gd name="connsiteY4" fmla="*/ 27 h 10951098"/>
              <a:gd name="connsiteX5" fmla="*/ 1005840 w 1005840"/>
              <a:gd name="connsiteY5" fmla="*/ 92321 h 10951098"/>
              <a:gd name="connsiteX6" fmla="*/ 1005840 w 1005840"/>
              <a:gd name="connsiteY6" fmla="*/ 136794 h 10951098"/>
              <a:gd name="connsiteX7" fmla="*/ 1005840 w 1005840"/>
              <a:gd name="connsiteY7" fmla="*/ 273588 h 10951098"/>
              <a:gd name="connsiteX8" fmla="*/ 1005840 w 1005840"/>
              <a:gd name="connsiteY8" fmla="*/ 10951098 h 109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40" h="10951098">
                <a:moveTo>
                  <a:pt x="0" y="10951098"/>
                </a:moveTo>
                <a:lnTo>
                  <a:pt x="0" y="273588"/>
                </a:lnTo>
                <a:lnTo>
                  <a:pt x="0" y="136794"/>
                </a:lnTo>
                <a:lnTo>
                  <a:pt x="0" y="92321"/>
                </a:lnTo>
                <a:cubicBezTo>
                  <a:pt x="160221" y="30264"/>
                  <a:pt x="330890" y="-1056"/>
                  <a:pt x="502920" y="27"/>
                </a:cubicBezTo>
                <a:cubicBezTo>
                  <a:pt x="674949" y="-1060"/>
                  <a:pt x="845620" y="30261"/>
                  <a:pt x="1005840" y="92321"/>
                </a:cubicBezTo>
                <a:lnTo>
                  <a:pt x="1005840" y="136794"/>
                </a:lnTo>
                <a:lnTo>
                  <a:pt x="1005840" y="273588"/>
                </a:lnTo>
                <a:lnTo>
                  <a:pt x="1005840" y="10951098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8E1E7E4-8B5A-1D3D-60BA-27A1620EC9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972629" y="-295973"/>
            <a:ext cx="1005840" cy="10951098"/>
          </a:xfrm>
          <a:custGeom>
            <a:avLst/>
            <a:gdLst>
              <a:gd name="connsiteX0" fmla="*/ 0 w 1005840"/>
              <a:gd name="connsiteY0" fmla="*/ 10951098 h 10951098"/>
              <a:gd name="connsiteX1" fmla="*/ 0 w 1005840"/>
              <a:gd name="connsiteY1" fmla="*/ 273588 h 10951098"/>
              <a:gd name="connsiteX2" fmla="*/ 0 w 1005840"/>
              <a:gd name="connsiteY2" fmla="*/ 136794 h 10951098"/>
              <a:gd name="connsiteX3" fmla="*/ 0 w 1005840"/>
              <a:gd name="connsiteY3" fmla="*/ 92321 h 10951098"/>
              <a:gd name="connsiteX4" fmla="*/ 502920 w 1005840"/>
              <a:gd name="connsiteY4" fmla="*/ 27 h 10951098"/>
              <a:gd name="connsiteX5" fmla="*/ 1005840 w 1005840"/>
              <a:gd name="connsiteY5" fmla="*/ 92321 h 10951098"/>
              <a:gd name="connsiteX6" fmla="*/ 1005840 w 1005840"/>
              <a:gd name="connsiteY6" fmla="*/ 136794 h 10951098"/>
              <a:gd name="connsiteX7" fmla="*/ 1005840 w 1005840"/>
              <a:gd name="connsiteY7" fmla="*/ 273588 h 10951098"/>
              <a:gd name="connsiteX8" fmla="*/ 1005840 w 1005840"/>
              <a:gd name="connsiteY8" fmla="*/ 10951098 h 109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40" h="10951098">
                <a:moveTo>
                  <a:pt x="0" y="10951098"/>
                </a:moveTo>
                <a:lnTo>
                  <a:pt x="0" y="273588"/>
                </a:lnTo>
                <a:lnTo>
                  <a:pt x="0" y="136794"/>
                </a:lnTo>
                <a:lnTo>
                  <a:pt x="0" y="92321"/>
                </a:lnTo>
                <a:cubicBezTo>
                  <a:pt x="160221" y="30264"/>
                  <a:pt x="330890" y="-1056"/>
                  <a:pt x="502920" y="27"/>
                </a:cubicBezTo>
                <a:cubicBezTo>
                  <a:pt x="674949" y="-1060"/>
                  <a:pt x="845620" y="30261"/>
                  <a:pt x="1005840" y="92321"/>
                </a:cubicBezTo>
                <a:lnTo>
                  <a:pt x="1005840" y="136794"/>
                </a:lnTo>
                <a:lnTo>
                  <a:pt x="1005840" y="273588"/>
                </a:lnTo>
                <a:lnTo>
                  <a:pt x="1005840" y="10951098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54C644E-E896-0042-89F2-756ECCEE46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670" y="1952161"/>
            <a:ext cx="8025242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7C75AA0-DE6B-8F4F-9BF4-D8E4E4CD5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670" y="3365027"/>
            <a:ext cx="8025242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1E4BFBE-D2E7-5F46-9F19-5F9B8A234F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00670" y="4777892"/>
            <a:ext cx="8025242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51030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AA747FEF-12A8-2553-6939-B3A96A34543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972629" y="-3121704"/>
            <a:ext cx="1005840" cy="10951098"/>
          </a:xfrm>
          <a:custGeom>
            <a:avLst/>
            <a:gdLst>
              <a:gd name="connsiteX0" fmla="*/ 0 w 1005840"/>
              <a:gd name="connsiteY0" fmla="*/ 10951098 h 10951098"/>
              <a:gd name="connsiteX1" fmla="*/ 0 w 1005840"/>
              <a:gd name="connsiteY1" fmla="*/ 273588 h 10951098"/>
              <a:gd name="connsiteX2" fmla="*/ 0 w 1005840"/>
              <a:gd name="connsiteY2" fmla="*/ 136794 h 10951098"/>
              <a:gd name="connsiteX3" fmla="*/ 0 w 1005840"/>
              <a:gd name="connsiteY3" fmla="*/ 92321 h 10951098"/>
              <a:gd name="connsiteX4" fmla="*/ 502920 w 1005840"/>
              <a:gd name="connsiteY4" fmla="*/ 27 h 10951098"/>
              <a:gd name="connsiteX5" fmla="*/ 1005840 w 1005840"/>
              <a:gd name="connsiteY5" fmla="*/ 92321 h 10951098"/>
              <a:gd name="connsiteX6" fmla="*/ 1005840 w 1005840"/>
              <a:gd name="connsiteY6" fmla="*/ 136794 h 10951098"/>
              <a:gd name="connsiteX7" fmla="*/ 1005840 w 1005840"/>
              <a:gd name="connsiteY7" fmla="*/ 273588 h 10951098"/>
              <a:gd name="connsiteX8" fmla="*/ 1005840 w 1005840"/>
              <a:gd name="connsiteY8" fmla="*/ 10951098 h 109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40" h="10951098">
                <a:moveTo>
                  <a:pt x="0" y="10951098"/>
                </a:moveTo>
                <a:lnTo>
                  <a:pt x="0" y="273588"/>
                </a:lnTo>
                <a:lnTo>
                  <a:pt x="0" y="136794"/>
                </a:lnTo>
                <a:lnTo>
                  <a:pt x="0" y="92321"/>
                </a:lnTo>
                <a:cubicBezTo>
                  <a:pt x="160221" y="30264"/>
                  <a:pt x="330890" y="-1056"/>
                  <a:pt x="502920" y="27"/>
                </a:cubicBezTo>
                <a:cubicBezTo>
                  <a:pt x="674949" y="-1060"/>
                  <a:pt x="845620" y="30261"/>
                  <a:pt x="1005840" y="92321"/>
                </a:cubicBezTo>
                <a:lnTo>
                  <a:pt x="1005840" y="136794"/>
                </a:lnTo>
                <a:lnTo>
                  <a:pt x="1005840" y="273588"/>
                </a:lnTo>
                <a:lnTo>
                  <a:pt x="1005840" y="10951098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75A2817-655D-A330-FEC1-3D57D086BD1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972629" y="-1708838"/>
            <a:ext cx="1005840" cy="10951098"/>
          </a:xfrm>
          <a:custGeom>
            <a:avLst/>
            <a:gdLst>
              <a:gd name="connsiteX0" fmla="*/ 0 w 1005840"/>
              <a:gd name="connsiteY0" fmla="*/ 10951098 h 10951098"/>
              <a:gd name="connsiteX1" fmla="*/ 0 w 1005840"/>
              <a:gd name="connsiteY1" fmla="*/ 273588 h 10951098"/>
              <a:gd name="connsiteX2" fmla="*/ 0 w 1005840"/>
              <a:gd name="connsiteY2" fmla="*/ 136794 h 10951098"/>
              <a:gd name="connsiteX3" fmla="*/ 0 w 1005840"/>
              <a:gd name="connsiteY3" fmla="*/ 92321 h 10951098"/>
              <a:gd name="connsiteX4" fmla="*/ 502920 w 1005840"/>
              <a:gd name="connsiteY4" fmla="*/ 27 h 10951098"/>
              <a:gd name="connsiteX5" fmla="*/ 1005840 w 1005840"/>
              <a:gd name="connsiteY5" fmla="*/ 92321 h 10951098"/>
              <a:gd name="connsiteX6" fmla="*/ 1005840 w 1005840"/>
              <a:gd name="connsiteY6" fmla="*/ 136794 h 10951098"/>
              <a:gd name="connsiteX7" fmla="*/ 1005840 w 1005840"/>
              <a:gd name="connsiteY7" fmla="*/ 273588 h 10951098"/>
              <a:gd name="connsiteX8" fmla="*/ 1005840 w 1005840"/>
              <a:gd name="connsiteY8" fmla="*/ 10951098 h 109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40" h="10951098">
                <a:moveTo>
                  <a:pt x="0" y="10951098"/>
                </a:moveTo>
                <a:lnTo>
                  <a:pt x="0" y="273588"/>
                </a:lnTo>
                <a:lnTo>
                  <a:pt x="0" y="136794"/>
                </a:lnTo>
                <a:lnTo>
                  <a:pt x="0" y="92321"/>
                </a:lnTo>
                <a:cubicBezTo>
                  <a:pt x="160221" y="30264"/>
                  <a:pt x="330890" y="-1056"/>
                  <a:pt x="502920" y="27"/>
                </a:cubicBezTo>
                <a:cubicBezTo>
                  <a:pt x="674949" y="-1060"/>
                  <a:pt x="845620" y="30261"/>
                  <a:pt x="1005840" y="92321"/>
                </a:cubicBezTo>
                <a:lnTo>
                  <a:pt x="1005840" y="136794"/>
                </a:lnTo>
                <a:lnTo>
                  <a:pt x="1005840" y="273588"/>
                </a:lnTo>
                <a:lnTo>
                  <a:pt x="1005840" y="10951098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8E1E7E4-8B5A-1D3D-60BA-27A1620EC9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972629" y="-295973"/>
            <a:ext cx="1005840" cy="10951098"/>
          </a:xfrm>
          <a:custGeom>
            <a:avLst/>
            <a:gdLst>
              <a:gd name="connsiteX0" fmla="*/ 0 w 1005840"/>
              <a:gd name="connsiteY0" fmla="*/ 10951098 h 10951098"/>
              <a:gd name="connsiteX1" fmla="*/ 0 w 1005840"/>
              <a:gd name="connsiteY1" fmla="*/ 273588 h 10951098"/>
              <a:gd name="connsiteX2" fmla="*/ 0 w 1005840"/>
              <a:gd name="connsiteY2" fmla="*/ 136794 h 10951098"/>
              <a:gd name="connsiteX3" fmla="*/ 0 w 1005840"/>
              <a:gd name="connsiteY3" fmla="*/ 92321 h 10951098"/>
              <a:gd name="connsiteX4" fmla="*/ 502920 w 1005840"/>
              <a:gd name="connsiteY4" fmla="*/ 27 h 10951098"/>
              <a:gd name="connsiteX5" fmla="*/ 1005840 w 1005840"/>
              <a:gd name="connsiteY5" fmla="*/ 92321 h 10951098"/>
              <a:gd name="connsiteX6" fmla="*/ 1005840 w 1005840"/>
              <a:gd name="connsiteY6" fmla="*/ 136794 h 10951098"/>
              <a:gd name="connsiteX7" fmla="*/ 1005840 w 1005840"/>
              <a:gd name="connsiteY7" fmla="*/ 273588 h 10951098"/>
              <a:gd name="connsiteX8" fmla="*/ 1005840 w 1005840"/>
              <a:gd name="connsiteY8" fmla="*/ 10951098 h 109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40" h="10951098">
                <a:moveTo>
                  <a:pt x="0" y="10951098"/>
                </a:moveTo>
                <a:lnTo>
                  <a:pt x="0" y="273588"/>
                </a:lnTo>
                <a:lnTo>
                  <a:pt x="0" y="136794"/>
                </a:lnTo>
                <a:lnTo>
                  <a:pt x="0" y="92321"/>
                </a:lnTo>
                <a:cubicBezTo>
                  <a:pt x="160221" y="30264"/>
                  <a:pt x="330890" y="-1056"/>
                  <a:pt x="502920" y="27"/>
                </a:cubicBezTo>
                <a:cubicBezTo>
                  <a:pt x="674949" y="-1060"/>
                  <a:pt x="845620" y="30261"/>
                  <a:pt x="1005840" y="92321"/>
                </a:cubicBezTo>
                <a:lnTo>
                  <a:pt x="1005840" y="136794"/>
                </a:lnTo>
                <a:lnTo>
                  <a:pt x="1005840" y="273588"/>
                </a:lnTo>
                <a:lnTo>
                  <a:pt x="1005840" y="10951098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0500"/>
            <a:ext cx="11582738" cy="1140460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1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54C644E-E896-0042-89F2-756ECCEE46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670" y="1952161"/>
            <a:ext cx="8025242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7C75AA0-DE6B-8F4F-9BF4-D8E4E4CD5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670" y="3365027"/>
            <a:ext cx="8025242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1E4BFBE-D2E7-5F46-9F19-5F9B8A234F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00670" y="4777892"/>
            <a:ext cx="8025242" cy="80336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51030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04799" y="365125"/>
            <a:ext cx="11582737" cy="1251421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4800" y="1706881"/>
            <a:ext cx="11582738" cy="440131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9C42067-1FBF-0348-988E-C604C612981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A5619B-D89A-E24A-87F6-2BC45B1F8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0C956-BCCE-284C-B103-B3EB9DEB46D5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94F8D69-2258-3042-93DD-412EC76BC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39FD822-097E-5146-933E-CE60A81E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520573"/>
            <a:ext cx="10536554" cy="1251421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9985FAF-E250-F745-B041-AD9AB46E67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280" y="1862329"/>
            <a:ext cx="10536555" cy="407359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</p:spTree>
    <p:extLst>
      <p:ext uri="{BB962C8B-B14F-4D97-AF65-F5344CB8AC3E}">
        <p14:creationId xmlns:p14="http://schemas.microsoft.com/office/powerpoint/2010/main" val="133563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igh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14" y="5870807"/>
            <a:ext cx="1265749" cy="916857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CF1C12AC-DFEE-E144-A0A8-243988194695}"/>
              </a:ext>
            </a:extLst>
          </p:cNvPr>
          <p:cNvSpPr>
            <a:spLocks/>
          </p:cNvSpPr>
          <p:nvPr userDrawn="1"/>
        </p:nvSpPr>
        <p:spPr>
          <a:xfrm flipH="1">
            <a:off x="2223302" y="2853775"/>
            <a:ext cx="9968698" cy="1194001"/>
          </a:xfrm>
          <a:custGeom>
            <a:avLst/>
            <a:gdLst>
              <a:gd name="connsiteX0" fmla="*/ 0 w 6548203"/>
              <a:gd name="connsiteY0" fmla="*/ 0 h 795794"/>
              <a:gd name="connsiteX1" fmla="*/ 6548203 w 6548203"/>
              <a:gd name="connsiteY1" fmla="*/ 0 h 795794"/>
              <a:gd name="connsiteX2" fmla="*/ 6548203 w 6548203"/>
              <a:gd name="connsiteY2" fmla="*/ 795794 h 795794"/>
              <a:gd name="connsiteX3" fmla="*/ 0 w 6548203"/>
              <a:gd name="connsiteY3" fmla="*/ 795794 h 795794"/>
              <a:gd name="connsiteX4" fmla="*/ 0 w 6548203"/>
              <a:gd name="connsiteY4" fmla="*/ 0 h 795794"/>
              <a:gd name="connsiteX0" fmla="*/ 0 w 6601794"/>
              <a:gd name="connsiteY0" fmla="*/ 0 h 795794"/>
              <a:gd name="connsiteX1" fmla="*/ 6548203 w 6601794"/>
              <a:gd name="connsiteY1" fmla="*/ 0 h 795794"/>
              <a:gd name="connsiteX2" fmla="*/ 6548203 w 6601794"/>
              <a:gd name="connsiteY2" fmla="*/ 795794 h 795794"/>
              <a:gd name="connsiteX3" fmla="*/ 0 w 6601794"/>
              <a:gd name="connsiteY3" fmla="*/ 795794 h 795794"/>
              <a:gd name="connsiteX4" fmla="*/ 0 w 6601794"/>
              <a:gd name="connsiteY4" fmla="*/ 0 h 795794"/>
              <a:gd name="connsiteX0" fmla="*/ 0 w 6627733"/>
              <a:gd name="connsiteY0" fmla="*/ 0 h 795794"/>
              <a:gd name="connsiteX1" fmla="*/ 6548203 w 6627733"/>
              <a:gd name="connsiteY1" fmla="*/ 0 h 795794"/>
              <a:gd name="connsiteX2" fmla="*/ 6548203 w 6627733"/>
              <a:gd name="connsiteY2" fmla="*/ 795794 h 795794"/>
              <a:gd name="connsiteX3" fmla="*/ 0 w 6627733"/>
              <a:gd name="connsiteY3" fmla="*/ 795794 h 795794"/>
              <a:gd name="connsiteX4" fmla="*/ 0 w 6627733"/>
              <a:gd name="connsiteY4" fmla="*/ 0 h 795794"/>
              <a:gd name="connsiteX0" fmla="*/ 0 w 6631272"/>
              <a:gd name="connsiteY0" fmla="*/ 0 h 795794"/>
              <a:gd name="connsiteX1" fmla="*/ 6548203 w 6631272"/>
              <a:gd name="connsiteY1" fmla="*/ 0 h 795794"/>
              <a:gd name="connsiteX2" fmla="*/ 6548203 w 6631272"/>
              <a:gd name="connsiteY2" fmla="*/ 795794 h 795794"/>
              <a:gd name="connsiteX3" fmla="*/ 0 w 6631272"/>
              <a:gd name="connsiteY3" fmla="*/ 795794 h 795794"/>
              <a:gd name="connsiteX4" fmla="*/ 0 w 6631272"/>
              <a:gd name="connsiteY4" fmla="*/ 0 h 795794"/>
              <a:gd name="connsiteX0" fmla="*/ 0 w 6627378"/>
              <a:gd name="connsiteY0" fmla="*/ 0 h 795794"/>
              <a:gd name="connsiteX1" fmla="*/ 6548203 w 6627378"/>
              <a:gd name="connsiteY1" fmla="*/ 0 h 795794"/>
              <a:gd name="connsiteX2" fmla="*/ 6548203 w 6627378"/>
              <a:gd name="connsiteY2" fmla="*/ 795794 h 795794"/>
              <a:gd name="connsiteX3" fmla="*/ 0 w 6627378"/>
              <a:gd name="connsiteY3" fmla="*/ 795794 h 795794"/>
              <a:gd name="connsiteX4" fmla="*/ 0 w 6627378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6958"/>
              <a:gd name="connsiteY0" fmla="*/ 0 h 795794"/>
              <a:gd name="connsiteX1" fmla="*/ 6548203 w 6636958"/>
              <a:gd name="connsiteY1" fmla="*/ 0 h 795794"/>
              <a:gd name="connsiteX2" fmla="*/ 6548203 w 6636958"/>
              <a:gd name="connsiteY2" fmla="*/ 795794 h 795794"/>
              <a:gd name="connsiteX3" fmla="*/ 0 w 6636958"/>
              <a:gd name="connsiteY3" fmla="*/ 795794 h 795794"/>
              <a:gd name="connsiteX4" fmla="*/ 0 w 6636958"/>
              <a:gd name="connsiteY4" fmla="*/ 0 h 795794"/>
              <a:gd name="connsiteX0" fmla="*/ 0 w 6645530"/>
              <a:gd name="connsiteY0" fmla="*/ 0 h 795794"/>
              <a:gd name="connsiteX1" fmla="*/ 6548203 w 6645530"/>
              <a:gd name="connsiteY1" fmla="*/ 0 h 795794"/>
              <a:gd name="connsiteX2" fmla="*/ 6548203 w 6645530"/>
              <a:gd name="connsiteY2" fmla="*/ 795794 h 795794"/>
              <a:gd name="connsiteX3" fmla="*/ 0 w 6645530"/>
              <a:gd name="connsiteY3" fmla="*/ 795794 h 795794"/>
              <a:gd name="connsiteX4" fmla="*/ 0 w 6645530"/>
              <a:gd name="connsiteY4" fmla="*/ 0 h 795794"/>
              <a:gd name="connsiteX0" fmla="*/ 0 w 6644073"/>
              <a:gd name="connsiteY0" fmla="*/ 0 h 795794"/>
              <a:gd name="connsiteX1" fmla="*/ 6548203 w 6644073"/>
              <a:gd name="connsiteY1" fmla="*/ 0 h 795794"/>
              <a:gd name="connsiteX2" fmla="*/ 6548203 w 6644073"/>
              <a:gd name="connsiteY2" fmla="*/ 795794 h 795794"/>
              <a:gd name="connsiteX3" fmla="*/ 0 w 6644073"/>
              <a:gd name="connsiteY3" fmla="*/ 795794 h 795794"/>
              <a:gd name="connsiteX4" fmla="*/ 0 w 6644073"/>
              <a:gd name="connsiteY4" fmla="*/ 0 h 79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073" h="795794">
                <a:moveTo>
                  <a:pt x="0" y="0"/>
                </a:moveTo>
                <a:lnTo>
                  <a:pt x="6548203" y="0"/>
                </a:lnTo>
                <a:cubicBezTo>
                  <a:pt x="6674102" y="168919"/>
                  <a:pt x="6677945" y="635149"/>
                  <a:pt x="6548203" y="795794"/>
                </a:cubicBezTo>
                <a:lnTo>
                  <a:pt x="0" y="795794"/>
                </a:lnTo>
                <a:lnTo>
                  <a:pt x="0" y="0"/>
                </a:lnTo>
                <a:close/>
              </a:path>
            </a:pathLst>
          </a:custGeom>
          <a:solidFill>
            <a:srgbClr val="D11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9222" y="2909856"/>
            <a:ext cx="9367520" cy="106270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A97D77-F41C-3148-AC3B-F0749B3B5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01" y="4327920"/>
            <a:ext cx="2402026" cy="2348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rch Righ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06D0331-AA22-4944-A801-231D8200DC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16200000" flipH="1">
            <a:off x="5519277" y="196991"/>
            <a:ext cx="6877708" cy="6467740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2266 h 22280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0" fmla="*/ 0 w 12874"/>
              <a:gd name="connsiteY0" fmla="*/ 1213 h 22306"/>
              <a:gd name="connsiteX1" fmla="*/ 16 w 12874"/>
              <a:gd name="connsiteY1" fmla="*/ 2176 h 22306"/>
              <a:gd name="connsiteX2" fmla="*/ 6438 w 12874"/>
              <a:gd name="connsiteY2" fmla="*/ 26 h 22306"/>
              <a:gd name="connsiteX3" fmla="*/ 12874 w 12874"/>
              <a:gd name="connsiteY3" fmla="*/ 1213 h 22306"/>
              <a:gd name="connsiteX4" fmla="*/ 12874 w 12874"/>
              <a:gd name="connsiteY4" fmla="*/ 22306 h 22306"/>
              <a:gd name="connsiteX5" fmla="*/ 0 w 12874"/>
              <a:gd name="connsiteY5" fmla="*/ 22306 h 22306"/>
              <a:gd name="connsiteX0" fmla="*/ 16 w 12874"/>
              <a:gd name="connsiteY0" fmla="*/ 2176 h 22306"/>
              <a:gd name="connsiteX1" fmla="*/ 6438 w 12874"/>
              <a:gd name="connsiteY1" fmla="*/ 26 h 22306"/>
              <a:gd name="connsiteX2" fmla="*/ 12874 w 12874"/>
              <a:gd name="connsiteY2" fmla="*/ 1213 h 22306"/>
              <a:gd name="connsiteX3" fmla="*/ 12874 w 12874"/>
              <a:gd name="connsiteY3" fmla="*/ 22306 h 22306"/>
              <a:gd name="connsiteX4" fmla="*/ 0 w 12874"/>
              <a:gd name="connsiteY4" fmla="*/ 22306 h 22306"/>
              <a:gd name="connsiteX0" fmla="*/ 0 w 12906"/>
              <a:gd name="connsiteY0" fmla="*/ 2206 h 22307"/>
              <a:gd name="connsiteX1" fmla="*/ 6470 w 12906"/>
              <a:gd name="connsiteY1" fmla="*/ 27 h 22307"/>
              <a:gd name="connsiteX2" fmla="*/ 12906 w 12906"/>
              <a:gd name="connsiteY2" fmla="*/ 1214 h 22307"/>
              <a:gd name="connsiteX3" fmla="*/ 12906 w 12906"/>
              <a:gd name="connsiteY3" fmla="*/ 22307 h 22307"/>
              <a:gd name="connsiteX4" fmla="*/ 32 w 12906"/>
              <a:gd name="connsiteY4" fmla="*/ 22307 h 22307"/>
              <a:gd name="connsiteX0" fmla="*/ 16 w 12874"/>
              <a:gd name="connsiteY0" fmla="*/ 2206 h 22307"/>
              <a:gd name="connsiteX1" fmla="*/ 6438 w 12874"/>
              <a:gd name="connsiteY1" fmla="*/ 27 h 22307"/>
              <a:gd name="connsiteX2" fmla="*/ 12874 w 12874"/>
              <a:gd name="connsiteY2" fmla="*/ 1214 h 22307"/>
              <a:gd name="connsiteX3" fmla="*/ 12874 w 12874"/>
              <a:gd name="connsiteY3" fmla="*/ 22307 h 22307"/>
              <a:gd name="connsiteX4" fmla="*/ 0 w 12874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2922"/>
              <a:gd name="connsiteY0" fmla="*/ 2180 h 23767"/>
              <a:gd name="connsiteX1" fmla="*/ 6454 w 12922"/>
              <a:gd name="connsiteY1" fmla="*/ 1 h 23767"/>
              <a:gd name="connsiteX2" fmla="*/ 12922 w 12922"/>
              <a:gd name="connsiteY2" fmla="*/ 2209 h 23767"/>
              <a:gd name="connsiteX3" fmla="*/ 12890 w 12922"/>
              <a:gd name="connsiteY3" fmla="*/ 22281 h 23767"/>
              <a:gd name="connsiteX4" fmla="*/ 16 w 12922"/>
              <a:gd name="connsiteY4" fmla="*/ 22281 h 23767"/>
              <a:gd name="connsiteX0" fmla="*/ 0 w 12922"/>
              <a:gd name="connsiteY0" fmla="*/ 2180 h 22281"/>
              <a:gd name="connsiteX1" fmla="*/ 6454 w 12922"/>
              <a:gd name="connsiteY1" fmla="*/ 1 h 22281"/>
              <a:gd name="connsiteX2" fmla="*/ 12922 w 12922"/>
              <a:gd name="connsiteY2" fmla="*/ 2209 h 22281"/>
              <a:gd name="connsiteX3" fmla="*/ 12890 w 12922"/>
              <a:gd name="connsiteY3" fmla="*/ 22281 h 22281"/>
              <a:gd name="connsiteX4" fmla="*/ 16 w 12922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16 w 12890"/>
              <a:gd name="connsiteY0" fmla="*/ 2297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32 w 12890"/>
              <a:gd name="connsiteY0" fmla="*/ 2239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0 w 12890"/>
              <a:gd name="connsiteY0" fmla="*/ 2268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0 w 12912"/>
              <a:gd name="connsiteY0" fmla="*/ 2268 h 22281"/>
              <a:gd name="connsiteX1" fmla="*/ 6438 w 12912"/>
              <a:gd name="connsiteY1" fmla="*/ 1 h 22281"/>
              <a:gd name="connsiteX2" fmla="*/ 12890 w 12912"/>
              <a:gd name="connsiteY2" fmla="*/ 2209 h 22281"/>
              <a:gd name="connsiteX3" fmla="*/ 12912 w 12912"/>
              <a:gd name="connsiteY3" fmla="*/ 22281 h 22281"/>
              <a:gd name="connsiteX4" fmla="*/ 0 w 12912"/>
              <a:gd name="connsiteY4" fmla="*/ 22281 h 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2" h="22281">
                <a:moveTo>
                  <a:pt x="0" y="2268"/>
                </a:moveTo>
                <a:cubicBezTo>
                  <a:pt x="1698" y="965"/>
                  <a:pt x="4290" y="11"/>
                  <a:pt x="6438" y="1"/>
                </a:cubicBezTo>
                <a:cubicBezTo>
                  <a:pt x="8586" y="-9"/>
                  <a:pt x="10969" y="876"/>
                  <a:pt x="12890" y="2209"/>
                </a:cubicBezTo>
                <a:cubicBezTo>
                  <a:pt x="12879" y="8900"/>
                  <a:pt x="12901" y="22232"/>
                  <a:pt x="12912" y="22281"/>
                </a:cubicBezTo>
                <a:cubicBezTo>
                  <a:pt x="12891" y="22243"/>
                  <a:pt x="4291" y="22281"/>
                  <a:pt x="0" y="2228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39576F-67D0-F742-BC80-7DA88B356E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598" y="1997762"/>
            <a:ext cx="4812957" cy="387304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46DC4E34-13CE-4342-94D1-E6882F4A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594" y="345174"/>
            <a:ext cx="4812957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19760" y="568960"/>
            <a:ext cx="4765040" cy="559816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57851CA-8C2A-CD41-923D-586D54100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477E7042-15FE-764A-86E8-0C94B2C7A133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49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rch Righ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06D0331-AA22-4944-A801-231D8200DC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16200000" flipH="1">
            <a:off x="5525136" y="199126"/>
            <a:ext cx="6865989" cy="6467740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2266 h 22280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0" fmla="*/ 0 w 12874"/>
              <a:gd name="connsiteY0" fmla="*/ 1213 h 22306"/>
              <a:gd name="connsiteX1" fmla="*/ 16 w 12874"/>
              <a:gd name="connsiteY1" fmla="*/ 2176 h 22306"/>
              <a:gd name="connsiteX2" fmla="*/ 6438 w 12874"/>
              <a:gd name="connsiteY2" fmla="*/ 26 h 22306"/>
              <a:gd name="connsiteX3" fmla="*/ 12874 w 12874"/>
              <a:gd name="connsiteY3" fmla="*/ 1213 h 22306"/>
              <a:gd name="connsiteX4" fmla="*/ 12874 w 12874"/>
              <a:gd name="connsiteY4" fmla="*/ 22306 h 22306"/>
              <a:gd name="connsiteX5" fmla="*/ 0 w 12874"/>
              <a:gd name="connsiteY5" fmla="*/ 22306 h 22306"/>
              <a:gd name="connsiteX0" fmla="*/ 16 w 12874"/>
              <a:gd name="connsiteY0" fmla="*/ 2176 h 22306"/>
              <a:gd name="connsiteX1" fmla="*/ 6438 w 12874"/>
              <a:gd name="connsiteY1" fmla="*/ 26 h 22306"/>
              <a:gd name="connsiteX2" fmla="*/ 12874 w 12874"/>
              <a:gd name="connsiteY2" fmla="*/ 1213 h 22306"/>
              <a:gd name="connsiteX3" fmla="*/ 12874 w 12874"/>
              <a:gd name="connsiteY3" fmla="*/ 22306 h 22306"/>
              <a:gd name="connsiteX4" fmla="*/ 0 w 12874"/>
              <a:gd name="connsiteY4" fmla="*/ 22306 h 22306"/>
              <a:gd name="connsiteX0" fmla="*/ 0 w 12906"/>
              <a:gd name="connsiteY0" fmla="*/ 2206 h 22307"/>
              <a:gd name="connsiteX1" fmla="*/ 6470 w 12906"/>
              <a:gd name="connsiteY1" fmla="*/ 27 h 22307"/>
              <a:gd name="connsiteX2" fmla="*/ 12906 w 12906"/>
              <a:gd name="connsiteY2" fmla="*/ 1214 h 22307"/>
              <a:gd name="connsiteX3" fmla="*/ 12906 w 12906"/>
              <a:gd name="connsiteY3" fmla="*/ 22307 h 22307"/>
              <a:gd name="connsiteX4" fmla="*/ 32 w 12906"/>
              <a:gd name="connsiteY4" fmla="*/ 22307 h 22307"/>
              <a:gd name="connsiteX0" fmla="*/ 16 w 12874"/>
              <a:gd name="connsiteY0" fmla="*/ 2206 h 22307"/>
              <a:gd name="connsiteX1" fmla="*/ 6438 w 12874"/>
              <a:gd name="connsiteY1" fmla="*/ 27 h 22307"/>
              <a:gd name="connsiteX2" fmla="*/ 12874 w 12874"/>
              <a:gd name="connsiteY2" fmla="*/ 1214 h 22307"/>
              <a:gd name="connsiteX3" fmla="*/ 12874 w 12874"/>
              <a:gd name="connsiteY3" fmla="*/ 22307 h 22307"/>
              <a:gd name="connsiteX4" fmla="*/ 0 w 12874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2922"/>
              <a:gd name="connsiteY0" fmla="*/ 2180 h 23767"/>
              <a:gd name="connsiteX1" fmla="*/ 6454 w 12922"/>
              <a:gd name="connsiteY1" fmla="*/ 1 h 23767"/>
              <a:gd name="connsiteX2" fmla="*/ 12922 w 12922"/>
              <a:gd name="connsiteY2" fmla="*/ 2209 h 23767"/>
              <a:gd name="connsiteX3" fmla="*/ 12890 w 12922"/>
              <a:gd name="connsiteY3" fmla="*/ 22281 h 23767"/>
              <a:gd name="connsiteX4" fmla="*/ 16 w 12922"/>
              <a:gd name="connsiteY4" fmla="*/ 22281 h 23767"/>
              <a:gd name="connsiteX0" fmla="*/ 0 w 12922"/>
              <a:gd name="connsiteY0" fmla="*/ 2180 h 22281"/>
              <a:gd name="connsiteX1" fmla="*/ 6454 w 12922"/>
              <a:gd name="connsiteY1" fmla="*/ 1 h 22281"/>
              <a:gd name="connsiteX2" fmla="*/ 12922 w 12922"/>
              <a:gd name="connsiteY2" fmla="*/ 2209 h 22281"/>
              <a:gd name="connsiteX3" fmla="*/ 12890 w 12922"/>
              <a:gd name="connsiteY3" fmla="*/ 22281 h 22281"/>
              <a:gd name="connsiteX4" fmla="*/ 16 w 12922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16 w 12890"/>
              <a:gd name="connsiteY0" fmla="*/ 2297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32 w 12890"/>
              <a:gd name="connsiteY0" fmla="*/ 2239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0 w 12890"/>
              <a:gd name="connsiteY0" fmla="*/ 2268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" h="22281">
                <a:moveTo>
                  <a:pt x="0" y="2268"/>
                </a:moveTo>
                <a:cubicBezTo>
                  <a:pt x="1698" y="965"/>
                  <a:pt x="4290" y="11"/>
                  <a:pt x="6438" y="1"/>
                </a:cubicBezTo>
                <a:cubicBezTo>
                  <a:pt x="8586" y="-9"/>
                  <a:pt x="10969" y="876"/>
                  <a:pt x="12890" y="2209"/>
                </a:cubicBezTo>
                <a:cubicBezTo>
                  <a:pt x="12879" y="8900"/>
                  <a:pt x="12863" y="22232"/>
                  <a:pt x="12874" y="22281"/>
                </a:cubicBezTo>
                <a:cubicBezTo>
                  <a:pt x="12853" y="22243"/>
                  <a:pt x="4291" y="22281"/>
                  <a:pt x="0" y="22281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539576F-67D0-F742-BC80-7DA88B356E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598" y="1997762"/>
            <a:ext cx="4812957" cy="38730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46DC4E34-13CE-4342-94D1-E6882F4A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594" y="345174"/>
            <a:ext cx="4812957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19760" y="568960"/>
            <a:ext cx="4765040" cy="559816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9F15439-A329-544B-B019-7A9A86A1D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36924A8-F250-7F48-A6A1-24422EFB664E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42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nverse Arch Righ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43377" y="0"/>
            <a:ext cx="120486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6D0331-AA22-4944-A801-231D8200DC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5400000">
            <a:off x="-200666" y="200667"/>
            <a:ext cx="6889393" cy="6488060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2266 h 22280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0" fmla="*/ 0 w 12874"/>
              <a:gd name="connsiteY0" fmla="*/ 1213 h 22306"/>
              <a:gd name="connsiteX1" fmla="*/ 16 w 12874"/>
              <a:gd name="connsiteY1" fmla="*/ 2176 h 22306"/>
              <a:gd name="connsiteX2" fmla="*/ 6438 w 12874"/>
              <a:gd name="connsiteY2" fmla="*/ 26 h 22306"/>
              <a:gd name="connsiteX3" fmla="*/ 12874 w 12874"/>
              <a:gd name="connsiteY3" fmla="*/ 1213 h 22306"/>
              <a:gd name="connsiteX4" fmla="*/ 12874 w 12874"/>
              <a:gd name="connsiteY4" fmla="*/ 22306 h 22306"/>
              <a:gd name="connsiteX5" fmla="*/ 0 w 12874"/>
              <a:gd name="connsiteY5" fmla="*/ 22306 h 22306"/>
              <a:gd name="connsiteX0" fmla="*/ 16 w 12874"/>
              <a:gd name="connsiteY0" fmla="*/ 2176 h 22306"/>
              <a:gd name="connsiteX1" fmla="*/ 6438 w 12874"/>
              <a:gd name="connsiteY1" fmla="*/ 26 h 22306"/>
              <a:gd name="connsiteX2" fmla="*/ 12874 w 12874"/>
              <a:gd name="connsiteY2" fmla="*/ 1213 h 22306"/>
              <a:gd name="connsiteX3" fmla="*/ 12874 w 12874"/>
              <a:gd name="connsiteY3" fmla="*/ 22306 h 22306"/>
              <a:gd name="connsiteX4" fmla="*/ 0 w 12874"/>
              <a:gd name="connsiteY4" fmla="*/ 22306 h 22306"/>
              <a:gd name="connsiteX0" fmla="*/ 0 w 12906"/>
              <a:gd name="connsiteY0" fmla="*/ 2206 h 22307"/>
              <a:gd name="connsiteX1" fmla="*/ 6470 w 12906"/>
              <a:gd name="connsiteY1" fmla="*/ 27 h 22307"/>
              <a:gd name="connsiteX2" fmla="*/ 12906 w 12906"/>
              <a:gd name="connsiteY2" fmla="*/ 1214 h 22307"/>
              <a:gd name="connsiteX3" fmla="*/ 12906 w 12906"/>
              <a:gd name="connsiteY3" fmla="*/ 22307 h 22307"/>
              <a:gd name="connsiteX4" fmla="*/ 32 w 12906"/>
              <a:gd name="connsiteY4" fmla="*/ 22307 h 22307"/>
              <a:gd name="connsiteX0" fmla="*/ 16 w 12874"/>
              <a:gd name="connsiteY0" fmla="*/ 2206 h 22307"/>
              <a:gd name="connsiteX1" fmla="*/ 6438 w 12874"/>
              <a:gd name="connsiteY1" fmla="*/ 27 h 22307"/>
              <a:gd name="connsiteX2" fmla="*/ 12874 w 12874"/>
              <a:gd name="connsiteY2" fmla="*/ 1214 h 22307"/>
              <a:gd name="connsiteX3" fmla="*/ 12874 w 12874"/>
              <a:gd name="connsiteY3" fmla="*/ 22307 h 22307"/>
              <a:gd name="connsiteX4" fmla="*/ 0 w 12874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2922"/>
              <a:gd name="connsiteY0" fmla="*/ 2180 h 23767"/>
              <a:gd name="connsiteX1" fmla="*/ 6454 w 12922"/>
              <a:gd name="connsiteY1" fmla="*/ 1 h 23767"/>
              <a:gd name="connsiteX2" fmla="*/ 12922 w 12922"/>
              <a:gd name="connsiteY2" fmla="*/ 2209 h 23767"/>
              <a:gd name="connsiteX3" fmla="*/ 12890 w 12922"/>
              <a:gd name="connsiteY3" fmla="*/ 22281 h 23767"/>
              <a:gd name="connsiteX4" fmla="*/ 16 w 12922"/>
              <a:gd name="connsiteY4" fmla="*/ 22281 h 23767"/>
              <a:gd name="connsiteX0" fmla="*/ 0 w 12922"/>
              <a:gd name="connsiteY0" fmla="*/ 2180 h 22281"/>
              <a:gd name="connsiteX1" fmla="*/ 6454 w 12922"/>
              <a:gd name="connsiteY1" fmla="*/ 1 h 22281"/>
              <a:gd name="connsiteX2" fmla="*/ 12922 w 12922"/>
              <a:gd name="connsiteY2" fmla="*/ 2209 h 22281"/>
              <a:gd name="connsiteX3" fmla="*/ 12890 w 12922"/>
              <a:gd name="connsiteY3" fmla="*/ 22281 h 22281"/>
              <a:gd name="connsiteX4" fmla="*/ 16 w 12922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16 w 12890"/>
              <a:gd name="connsiteY0" fmla="*/ 2297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32 w 12890"/>
              <a:gd name="connsiteY0" fmla="*/ 2239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0 w 12890"/>
              <a:gd name="connsiteY0" fmla="*/ 2268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0 w 12968"/>
              <a:gd name="connsiteY0" fmla="*/ 2268 h 22316"/>
              <a:gd name="connsiteX1" fmla="*/ 6438 w 12968"/>
              <a:gd name="connsiteY1" fmla="*/ 1 h 22316"/>
              <a:gd name="connsiteX2" fmla="*/ 12890 w 12968"/>
              <a:gd name="connsiteY2" fmla="*/ 2209 h 22316"/>
              <a:gd name="connsiteX3" fmla="*/ 12968 w 12968"/>
              <a:gd name="connsiteY3" fmla="*/ 22316 h 22316"/>
              <a:gd name="connsiteX4" fmla="*/ 0 w 12968"/>
              <a:gd name="connsiteY4" fmla="*/ 22281 h 22316"/>
              <a:gd name="connsiteX0" fmla="*/ 0 w 12949"/>
              <a:gd name="connsiteY0" fmla="*/ 2268 h 22351"/>
              <a:gd name="connsiteX1" fmla="*/ 6438 w 12949"/>
              <a:gd name="connsiteY1" fmla="*/ 1 h 22351"/>
              <a:gd name="connsiteX2" fmla="*/ 12890 w 12949"/>
              <a:gd name="connsiteY2" fmla="*/ 2209 h 22351"/>
              <a:gd name="connsiteX3" fmla="*/ 12949 w 12949"/>
              <a:gd name="connsiteY3" fmla="*/ 22351 h 22351"/>
              <a:gd name="connsiteX4" fmla="*/ 0 w 12949"/>
              <a:gd name="connsiteY4" fmla="*/ 22281 h 22351"/>
              <a:gd name="connsiteX0" fmla="*/ 0 w 12949"/>
              <a:gd name="connsiteY0" fmla="*/ 2268 h 22351"/>
              <a:gd name="connsiteX1" fmla="*/ 6438 w 12949"/>
              <a:gd name="connsiteY1" fmla="*/ 1 h 22351"/>
              <a:gd name="connsiteX2" fmla="*/ 12909 w 12949"/>
              <a:gd name="connsiteY2" fmla="*/ 2278 h 22351"/>
              <a:gd name="connsiteX3" fmla="*/ 12949 w 12949"/>
              <a:gd name="connsiteY3" fmla="*/ 22351 h 22351"/>
              <a:gd name="connsiteX4" fmla="*/ 0 w 12949"/>
              <a:gd name="connsiteY4" fmla="*/ 22281 h 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9" h="22351">
                <a:moveTo>
                  <a:pt x="0" y="2268"/>
                </a:moveTo>
                <a:cubicBezTo>
                  <a:pt x="1698" y="965"/>
                  <a:pt x="4287" y="-1"/>
                  <a:pt x="6438" y="1"/>
                </a:cubicBezTo>
                <a:cubicBezTo>
                  <a:pt x="8589" y="3"/>
                  <a:pt x="10988" y="945"/>
                  <a:pt x="12909" y="2278"/>
                </a:cubicBezTo>
                <a:cubicBezTo>
                  <a:pt x="12898" y="8969"/>
                  <a:pt x="12938" y="22302"/>
                  <a:pt x="12949" y="22351"/>
                </a:cubicBezTo>
                <a:cubicBezTo>
                  <a:pt x="12928" y="22313"/>
                  <a:pt x="4291" y="22281"/>
                  <a:pt x="0" y="222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41B13971-45F7-4241-8CD0-CB4AFB67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12957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81FAB7F-932B-1C44-9F62-E24DB7A76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017714"/>
            <a:ext cx="4812957" cy="3853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817360" y="568960"/>
            <a:ext cx="4765040" cy="559816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079722A-3CA8-AB40-B792-0B4C598B0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3D7CB00-DEF2-7D4C-BD69-6352E88195B8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98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nverse Arch Righ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43377" y="-1"/>
            <a:ext cx="12048622" cy="68893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6D0331-AA22-4944-A801-231D8200DC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5400000">
            <a:off x="-200667" y="200668"/>
            <a:ext cx="6889395" cy="6488060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2266 h 22280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0" fmla="*/ 0 w 12874"/>
              <a:gd name="connsiteY0" fmla="*/ 1213 h 22306"/>
              <a:gd name="connsiteX1" fmla="*/ 16 w 12874"/>
              <a:gd name="connsiteY1" fmla="*/ 2176 h 22306"/>
              <a:gd name="connsiteX2" fmla="*/ 6438 w 12874"/>
              <a:gd name="connsiteY2" fmla="*/ 26 h 22306"/>
              <a:gd name="connsiteX3" fmla="*/ 12874 w 12874"/>
              <a:gd name="connsiteY3" fmla="*/ 1213 h 22306"/>
              <a:gd name="connsiteX4" fmla="*/ 12874 w 12874"/>
              <a:gd name="connsiteY4" fmla="*/ 22306 h 22306"/>
              <a:gd name="connsiteX5" fmla="*/ 0 w 12874"/>
              <a:gd name="connsiteY5" fmla="*/ 22306 h 22306"/>
              <a:gd name="connsiteX0" fmla="*/ 16 w 12874"/>
              <a:gd name="connsiteY0" fmla="*/ 2176 h 22306"/>
              <a:gd name="connsiteX1" fmla="*/ 6438 w 12874"/>
              <a:gd name="connsiteY1" fmla="*/ 26 h 22306"/>
              <a:gd name="connsiteX2" fmla="*/ 12874 w 12874"/>
              <a:gd name="connsiteY2" fmla="*/ 1213 h 22306"/>
              <a:gd name="connsiteX3" fmla="*/ 12874 w 12874"/>
              <a:gd name="connsiteY3" fmla="*/ 22306 h 22306"/>
              <a:gd name="connsiteX4" fmla="*/ 0 w 12874"/>
              <a:gd name="connsiteY4" fmla="*/ 22306 h 22306"/>
              <a:gd name="connsiteX0" fmla="*/ 0 w 12906"/>
              <a:gd name="connsiteY0" fmla="*/ 2206 h 22307"/>
              <a:gd name="connsiteX1" fmla="*/ 6470 w 12906"/>
              <a:gd name="connsiteY1" fmla="*/ 27 h 22307"/>
              <a:gd name="connsiteX2" fmla="*/ 12906 w 12906"/>
              <a:gd name="connsiteY2" fmla="*/ 1214 h 22307"/>
              <a:gd name="connsiteX3" fmla="*/ 12906 w 12906"/>
              <a:gd name="connsiteY3" fmla="*/ 22307 h 22307"/>
              <a:gd name="connsiteX4" fmla="*/ 32 w 12906"/>
              <a:gd name="connsiteY4" fmla="*/ 22307 h 22307"/>
              <a:gd name="connsiteX0" fmla="*/ 16 w 12874"/>
              <a:gd name="connsiteY0" fmla="*/ 2206 h 22307"/>
              <a:gd name="connsiteX1" fmla="*/ 6438 w 12874"/>
              <a:gd name="connsiteY1" fmla="*/ 27 h 22307"/>
              <a:gd name="connsiteX2" fmla="*/ 12874 w 12874"/>
              <a:gd name="connsiteY2" fmla="*/ 1214 h 22307"/>
              <a:gd name="connsiteX3" fmla="*/ 12874 w 12874"/>
              <a:gd name="connsiteY3" fmla="*/ 22307 h 22307"/>
              <a:gd name="connsiteX4" fmla="*/ 0 w 12874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2890"/>
              <a:gd name="connsiteY0" fmla="*/ 2206 h 22307"/>
              <a:gd name="connsiteX1" fmla="*/ 6454 w 12890"/>
              <a:gd name="connsiteY1" fmla="*/ 27 h 22307"/>
              <a:gd name="connsiteX2" fmla="*/ 12890 w 12890"/>
              <a:gd name="connsiteY2" fmla="*/ 1214 h 22307"/>
              <a:gd name="connsiteX3" fmla="*/ 12890 w 12890"/>
              <a:gd name="connsiteY3" fmla="*/ 22307 h 22307"/>
              <a:gd name="connsiteX4" fmla="*/ 16 w 12890"/>
              <a:gd name="connsiteY4" fmla="*/ 22307 h 2230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3851"/>
              <a:gd name="connsiteY0" fmla="*/ 2180 h 23767"/>
              <a:gd name="connsiteX1" fmla="*/ 6454 w 13851"/>
              <a:gd name="connsiteY1" fmla="*/ 1 h 23767"/>
              <a:gd name="connsiteX2" fmla="*/ 12922 w 13851"/>
              <a:gd name="connsiteY2" fmla="*/ 2209 h 23767"/>
              <a:gd name="connsiteX3" fmla="*/ 12890 w 13851"/>
              <a:gd name="connsiteY3" fmla="*/ 22281 h 23767"/>
              <a:gd name="connsiteX4" fmla="*/ 16 w 13851"/>
              <a:gd name="connsiteY4" fmla="*/ 22281 h 23767"/>
              <a:gd name="connsiteX0" fmla="*/ 0 w 12922"/>
              <a:gd name="connsiteY0" fmla="*/ 2180 h 23767"/>
              <a:gd name="connsiteX1" fmla="*/ 6454 w 12922"/>
              <a:gd name="connsiteY1" fmla="*/ 1 h 23767"/>
              <a:gd name="connsiteX2" fmla="*/ 12922 w 12922"/>
              <a:gd name="connsiteY2" fmla="*/ 2209 h 23767"/>
              <a:gd name="connsiteX3" fmla="*/ 12890 w 12922"/>
              <a:gd name="connsiteY3" fmla="*/ 22281 h 23767"/>
              <a:gd name="connsiteX4" fmla="*/ 16 w 12922"/>
              <a:gd name="connsiteY4" fmla="*/ 22281 h 23767"/>
              <a:gd name="connsiteX0" fmla="*/ 0 w 12922"/>
              <a:gd name="connsiteY0" fmla="*/ 2180 h 22281"/>
              <a:gd name="connsiteX1" fmla="*/ 6454 w 12922"/>
              <a:gd name="connsiteY1" fmla="*/ 1 h 22281"/>
              <a:gd name="connsiteX2" fmla="*/ 12922 w 12922"/>
              <a:gd name="connsiteY2" fmla="*/ 2209 h 22281"/>
              <a:gd name="connsiteX3" fmla="*/ 12890 w 12922"/>
              <a:gd name="connsiteY3" fmla="*/ 22281 h 22281"/>
              <a:gd name="connsiteX4" fmla="*/ 16 w 12922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0 w 12906"/>
              <a:gd name="connsiteY0" fmla="*/ 2180 h 22281"/>
              <a:gd name="connsiteX1" fmla="*/ 6454 w 12906"/>
              <a:gd name="connsiteY1" fmla="*/ 1 h 22281"/>
              <a:gd name="connsiteX2" fmla="*/ 12906 w 12906"/>
              <a:gd name="connsiteY2" fmla="*/ 2209 h 22281"/>
              <a:gd name="connsiteX3" fmla="*/ 12890 w 12906"/>
              <a:gd name="connsiteY3" fmla="*/ 22281 h 22281"/>
              <a:gd name="connsiteX4" fmla="*/ 16 w 12906"/>
              <a:gd name="connsiteY4" fmla="*/ 22281 h 22281"/>
              <a:gd name="connsiteX0" fmla="*/ 16 w 12890"/>
              <a:gd name="connsiteY0" fmla="*/ 2297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32 w 12890"/>
              <a:gd name="connsiteY0" fmla="*/ 2239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0 w 12890"/>
              <a:gd name="connsiteY0" fmla="*/ 2268 h 22281"/>
              <a:gd name="connsiteX1" fmla="*/ 6438 w 12890"/>
              <a:gd name="connsiteY1" fmla="*/ 1 h 22281"/>
              <a:gd name="connsiteX2" fmla="*/ 12890 w 12890"/>
              <a:gd name="connsiteY2" fmla="*/ 2209 h 22281"/>
              <a:gd name="connsiteX3" fmla="*/ 12874 w 12890"/>
              <a:gd name="connsiteY3" fmla="*/ 22281 h 22281"/>
              <a:gd name="connsiteX4" fmla="*/ 0 w 12890"/>
              <a:gd name="connsiteY4" fmla="*/ 22281 h 22281"/>
              <a:gd name="connsiteX0" fmla="*/ 0 w 12968"/>
              <a:gd name="connsiteY0" fmla="*/ 2268 h 22316"/>
              <a:gd name="connsiteX1" fmla="*/ 6438 w 12968"/>
              <a:gd name="connsiteY1" fmla="*/ 1 h 22316"/>
              <a:gd name="connsiteX2" fmla="*/ 12890 w 12968"/>
              <a:gd name="connsiteY2" fmla="*/ 2209 h 22316"/>
              <a:gd name="connsiteX3" fmla="*/ 12968 w 12968"/>
              <a:gd name="connsiteY3" fmla="*/ 22316 h 22316"/>
              <a:gd name="connsiteX4" fmla="*/ 0 w 12968"/>
              <a:gd name="connsiteY4" fmla="*/ 22281 h 22316"/>
              <a:gd name="connsiteX0" fmla="*/ 0 w 12949"/>
              <a:gd name="connsiteY0" fmla="*/ 2268 h 22351"/>
              <a:gd name="connsiteX1" fmla="*/ 6438 w 12949"/>
              <a:gd name="connsiteY1" fmla="*/ 1 h 22351"/>
              <a:gd name="connsiteX2" fmla="*/ 12890 w 12949"/>
              <a:gd name="connsiteY2" fmla="*/ 2209 h 22351"/>
              <a:gd name="connsiteX3" fmla="*/ 12949 w 12949"/>
              <a:gd name="connsiteY3" fmla="*/ 22351 h 22351"/>
              <a:gd name="connsiteX4" fmla="*/ 0 w 12949"/>
              <a:gd name="connsiteY4" fmla="*/ 22281 h 22351"/>
              <a:gd name="connsiteX0" fmla="*/ 0 w 12949"/>
              <a:gd name="connsiteY0" fmla="*/ 2268 h 22351"/>
              <a:gd name="connsiteX1" fmla="*/ 6438 w 12949"/>
              <a:gd name="connsiteY1" fmla="*/ 1 h 22351"/>
              <a:gd name="connsiteX2" fmla="*/ 12909 w 12949"/>
              <a:gd name="connsiteY2" fmla="*/ 2278 h 22351"/>
              <a:gd name="connsiteX3" fmla="*/ 12949 w 12949"/>
              <a:gd name="connsiteY3" fmla="*/ 22351 h 22351"/>
              <a:gd name="connsiteX4" fmla="*/ 0 w 12949"/>
              <a:gd name="connsiteY4" fmla="*/ 22281 h 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9" h="22351">
                <a:moveTo>
                  <a:pt x="0" y="2268"/>
                </a:moveTo>
                <a:cubicBezTo>
                  <a:pt x="1698" y="965"/>
                  <a:pt x="4287" y="-1"/>
                  <a:pt x="6438" y="1"/>
                </a:cubicBezTo>
                <a:cubicBezTo>
                  <a:pt x="8589" y="3"/>
                  <a:pt x="10988" y="945"/>
                  <a:pt x="12909" y="2278"/>
                </a:cubicBezTo>
                <a:cubicBezTo>
                  <a:pt x="12898" y="8969"/>
                  <a:pt x="12938" y="22302"/>
                  <a:pt x="12949" y="22351"/>
                </a:cubicBezTo>
                <a:cubicBezTo>
                  <a:pt x="12928" y="22313"/>
                  <a:pt x="4291" y="22281"/>
                  <a:pt x="0" y="222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41B13971-45F7-4241-8CD0-CB4AFB67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12957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81FAB7F-932B-1C44-9F62-E24DB7A76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017714"/>
            <a:ext cx="4812957" cy="3853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817360" y="568960"/>
            <a:ext cx="4765040" cy="559816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798630D-68BE-2148-B023-84E4CA443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4159BB0-79FC-8148-BBA9-E15E80DA6E44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Arch Righ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33CC0D7-9A28-C84E-9B57-324EF2A8AD5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16200000" flipH="1">
            <a:off x="6436337" y="1107654"/>
            <a:ext cx="6863317" cy="4648009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1187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79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122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37 h 22280"/>
              <a:gd name="connsiteX0" fmla="*/ 2 w 12876"/>
              <a:gd name="connsiteY0" fmla="*/ 1187 h 22280"/>
              <a:gd name="connsiteX1" fmla="*/ 2 w 12876"/>
              <a:gd name="connsiteY1" fmla="*/ 1187 h 22280"/>
              <a:gd name="connsiteX2" fmla="*/ 6440 w 12876"/>
              <a:gd name="connsiteY2" fmla="*/ 0 h 22280"/>
              <a:gd name="connsiteX3" fmla="*/ 12876 w 12876"/>
              <a:gd name="connsiteY3" fmla="*/ 1187 h 22280"/>
              <a:gd name="connsiteX4" fmla="*/ 12876 w 12876"/>
              <a:gd name="connsiteY4" fmla="*/ 22280 h 22280"/>
              <a:gd name="connsiteX5" fmla="*/ 2 w 12876"/>
              <a:gd name="connsiteY5" fmla="*/ 22280 h 22280"/>
              <a:gd name="connsiteX6" fmla="*/ 2 w 12876"/>
              <a:gd name="connsiteY6" fmla="*/ 4037 h 22280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22 w 12885"/>
              <a:gd name="connsiteY6" fmla="*/ 4125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2896"/>
              <a:gd name="connsiteY0" fmla="*/ 4165 h 23531"/>
              <a:gd name="connsiteX1" fmla="*/ 6438 w 12896"/>
              <a:gd name="connsiteY1" fmla="*/ 1 h 23531"/>
              <a:gd name="connsiteX2" fmla="*/ 12896 w 12896"/>
              <a:gd name="connsiteY2" fmla="*/ 4122 h 23531"/>
              <a:gd name="connsiteX3" fmla="*/ 12885 w 12896"/>
              <a:gd name="connsiteY3" fmla="*/ 22153 h 23531"/>
              <a:gd name="connsiteX4" fmla="*/ 0 w 12896"/>
              <a:gd name="connsiteY4" fmla="*/ 22281 h 23531"/>
              <a:gd name="connsiteX0" fmla="*/ 0 w 12898"/>
              <a:gd name="connsiteY0" fmla="*/ 4165 h 23500"/>
              <a:gd name="connsiteX1" fmla="*/ 6438 w 12898"/>
              <a:gd name="connsiteY1" fmla="*/ 1 h 23500"/>
              <a:gd name="connsiteX2" fmla="*/ 12896 w 12898"/>
              <a:gd name="connsiteY2" fmla="*/ 4122 h 23500"/>
              <a:gd name="connsiteX3" fmla="*/ 12896 w 12898"/>
              <a:gd name="connsiteY3" fmla="*/ 22110 h 23500"/>
              <a:gd name="connsiteX4" fmla="*/ 0 w 12898"/>
              <a:gd name="connsiteY4" fmla="*/ 22281 h 23500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110 h 22281"/>
              <a:gd name="connsiteX4" fmla="*/ 0 w 12898"/>
              <a:gd name="connsiteY4" fmla="*/ 22281 h 22281"/>
              <a:gd name="connsiteX0" fmla="*/ 0 w 12908"/>
              <a:gd name="connsiteY0" fmla="*/ 4165 h 22281"/>
              <a:gd name="connsiteX1" fmla="*/ 6438 w 12908"/>
              <a:gd name="connsiteY1" fmla="*/ 1 h 22281"/>
              <a:gd name="connsiteX2" fmla="*/ 12896 w 12908"/>
              <a:gd name="connsiteY2" fmla="*/ 4122 h 22281"/>
              <a:gd name="connsiteX3" fmla="*/ 12907 w 12908"/>
              <a:gd name="connsiteY3" fmla="*/ 22280 h 22281"/>
              <a:gd name="connsiteX4" fmla="*/ 0 w 12908"/>
              <a:gd name="connsiteY4" fmla="*/ 22281 h 22281"/>
              <a:gd name="connsiteX0" fmla="*/ 0 w 12896"/>
              <a:gd name="connsiteY0" fmla="*/ 4165 h 22281"/>
              <a:gd name="connsiteX1" fmla="*/ 6438 w 12896"/>
              <a:gd name="connsiteY1" fmla="*/ 1 h 22281"/>
              <a:gd name="connsiteX2" fmla="*/ 12896 w 12896"/>
              <a:gd name="connsiteY2" fmla="*/ 4122 h 22281"/>
              <a:gd name="connsiteX3" fmla="*/ 12885 w 12896"/>
              <a:gd name="connsiteY3" fmla="*/ 22280 h 22281"/>
              <a:gd name="connsiteX4" fmla="*/ 0 w 12896"/>
              <a:gd name="connsiteY4" fmla="*/ 22281 h 22281"/>
              <a:gd name="connsiteX0" fmla="*/ 0 w 12919"/>
              <a:gd name="connsiteY0" fmla="*/ 4165 h 22281"/>
              <a:gd name="connsiteX1" fmla="*/ 6438 w 12919"/>
              <a:gd name="connsiteY1" fmla="*/ 1 h 22281"/>
              <a:gd name="connsiteX2" fmla="*/ 12896 w 12919"/>
              <a:gd name="connsiteY2" fmla="*/ 4122 h 22281"/>
              <a:gd name="connsiteX3" fmla="*/ 12918 w 12919"/>
              <a:gd name="connsiteY3" fmla="*/ 22280 h 22281"/>
              <a:gd name="connsiteX4" fmla="*/ 0 w 12919"/>
              <a:gd name="connsiteY4" fmla="*/ 22281 h 22281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8"/>
              <a:gd name="connsiteY0" fmla="*/ 4635 h 22283"/>
              <a:gd name="connsiteX1" fmla="*/ 6438 w 12898"/>
              <a:gd name="connsiteY1" fmla="*/ 3 h 22283"/>
              <a:gd name="connsiteX2" fmla="*/ 12896 w 12898"/>
              <a:gd name="connsiteY2" fmla="*/ 4124 h 22283"/>
              <a:gd name="connsiteX3" fmla="*/ 12896 w 12898"/>
              <a:gd name="connsiteY3" fmla="*/ 22282 h 22283"/>
              <a:gd name="connsiteX4" fmla="*/ 0 w 12898"/>
              <a:gd name="connsiteY4" fmla="*/ 22283 h 22283"/>
              <a:gd name="connsiteX0" fmla="*/ 0 w 12898"/>
              <a:gd name="connsiteY0" fmla="*/ 4632 h 22280"/>
              <a:gd name="connsiteX1" fmla="*/ 6438 w 12898"/>
              <a:gd name="connsiteY1" fmla="*/ 0 h 22280"/>
              <a:gd name="connsiteX2" fmla="*/ 12896 w 12898"/>
              <a:gd name="connsiteY2" fmla="*/ 4631 h 22280"/>
              <a:gd name="connsiteX3" fmla="*/ 12896 w 12898"/>
              <a:gd name="connsiteY3" fmla="*/ 22279 h 22280"/>
              <a:gd name="connsiteX4" fmla="*/ 0 w 12898"/>
              <a:gd name="connsiteY4" fmla="*/ 22280 h 22280"/>
              <a:gd name="connsiteX0" fmla="*/ 0 w 12907"/>
              <a:gd name="connsiteY0" fmla="*/ 4632 h 22280"/>
              <a:gd name="connsiteX1" fmla="*/ 6438 w 12907"/>
              <a:gd name="connsiteY1" fmla="*/ 0 h 22280"/>
              <a:gd name="connsiteX2" fmla="*/ 12907 w 12907"/>
              <a:gd name="connsiteY2" fmla="*/ 4588 h 22280"/>
              <a:gd name="connsiteX3" fmla="*/ 12896 w 12907"/>
              <a:gd name="connsiteY3" fmla="*/ 22279 h 22280"/>
              <a:gd name="connsiteX4" fmla="*/ 0 w 12907"/>
              <a:gd name="connsiteY4" fmla="*/ 22280 h 22280"/>
              <a:gd name="connsiteX0" fmla="*/ 0 w 12907"/>
              <a:gd name="connsiteY0" fmla="*/ 4632 h 33219"/>
              <a:gd name="connsiteX1" fmla="*/ 6438 w 12907"/>
              <a:gd name="connsiteY1" fmla="*/ 0 h 33219"/>
              <a:gd name="connsiteX2" fmla="*/ 12907 w 12907"/>
              <a:gd name="connsiteY2" fmla="*/ 4588 h 33219"/>
              <a:gd name="connsiteX3" fmla="*/ 12896 w 12907"/>
              <a:gd name="connsiteY3" fmla="*/ 22279 h 33219"/>
              <a:gd name="connsiteX4" fmla="*/ 0 w 12907"/>
              <a:gd name="connsiteY4" fmla="*/ 33219 h 33219"/>
              <a:gd name="connsiteX0" fmla="*/ 0 w 12953"/>
              <a:gd name="connsiteY0" fmla="*/ 4632 h 33219"/>
              <a:gd name="connsiteX1" fmla="*/ 6438 w 12953"/>
              <a:gd name="connsiteY1" fmla="*/ 0 h 33219"/>
              <a:gd name="connsiteX2" fmla="*/ 12907 w 12953"/>
              <a:gd name="connsiteY2" fmla="*/ 4588 h 33219"/>
              <a:gd name="connsiteX3" fmla="*/ 12953 w 12953"/>
              <a:gd name="connsiteY3" fmla="*/ 33218 h 33219"/>
              <a:gd name="connsiteX4" fmla="*/ 0 w 12953"/>
              <a:gd name="connsiteY4" fmla="*/ 33219 h 33219"/>
              <a:gd name="connsiteX0" fmla="*/ 0 w 12935"/>
              <a:gd name="connsiteY0" fmla="*/ 4632 h 33290"/>
              <a:gd name="connsiteX1" fmla="*/ 6438 w 12935"/>
              <a:gd name="connsiteY1" fmla="*/ 0 h 33290"/>
              <a:gd name="connsiteX2" fmla="*/ 12907 w 12935"/>
              <a:gd name="connsiteY2" fmla="*/ 4588 h 33290"/>
              <a:gd name="connsiteX3" fmla="*/ 12934 w 12935"/>
              <a:gd name="connsiteY3" fmla="*/ 33290 h 33290"/>
              <a:gd name="connsiteX4" fmla="*/ 0 w 12935"/>
              <a:gd name="connsiteY4" fmla="*/ 33219 h 33290"/>
              <a:gd name="connsiteX0" fmla="*/ 0 w 12917"/>
              <a:gd name="connsiteY0" fmla="*/ 4632 h 33290"/>
              <a:gd name="connsiteX1" fmla="*/ 6438 w 12917"/>
              <a:gd name="connsiteY1" fmla="*/ 0 h 33290"/>
              <a:gd name="connsiteX2" fmla="*/ 12907 w 12917"/>
              <a:gd name="connsiteY2" fmla="*/ 4588 h 33290"/>
              <a:gd name="connsiteX3" fmla="*/ 12915 w 12917"/>
              <a:gd name="connsiteY3" fmla="*/ 33290 h 33290"/>
              <a:gd name="connsiteX4" fmla="*/ 0 w 12917"/>
              <a:gd name="connsiteY4" fmla="*/ 33219 h 3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" h="33290">
                <a:moveTo>
                  <a:pt x="0" y="4632"/>
                </a:moveTo>
                <a:cubicBezTo>
                  <a:pt x="1608" y="2234"/>
                  <a:pt x="4287" y="7"/>
                  <a:pt x="6438" y="0"/>
                </a:cubicBezTo>
                <a:cubicBezTo>
                  <a:pt x="8589" y="-7"/>
                  <a:pt x="10974" y="1967"/>
                  <a:pt x="12907" y="4588"/>
                </a:cubicBezTo>
                <a:cubicBezTo>
                  <a:pt x="12900" y="10641"/>
                  <a:pt x="12924" y="33198"/>
                  <a:pt x="12915" y="33290"/>
                </a:cubicBezTo>
                <a:cubicBezTo>
                  <a:pt x="12906" y="33254"/>
                  <a:pt x="4291" y="33219"/>
                  <a:pt x="0" y="3321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D513-3A86-C944-A682-03BCA51C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810" y="457200"/>
            <a:ext cx="3598052" cy="53485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19759" y="457200"/>
            <a:ext cx="6549093" cy="570992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BCF860-6BA8-C24F-A06C-241D7DAF0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9980C89-9B33-0D4D-B056-3830C87A0A46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Arch Righ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33CC0D7-9A28-C84E-9B57-324EF2A8AD5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16200000" flipH="1">
            <a:off x="6436337" y="1107654"/>
            <a:ext cx="6863317" cy="4648009"/>
          </a:xfrm>
          <a:custGeom>
            <a:avLst/>
            <a:gdLst>
              <a:gd name="T0" fmla="*/ 0 w 12875"/>
              <a:gd name="T1" fmla="*/ 1187 h 22281"/>
              <a:gd name="T2" fmla="*/ 0 w 12875"/>
              <a:gd name="T3" fmla="*/ 1187 h 22281"/>
              <a:gd name="T4" fmla="*/ 6438 w 12875"/>
              <a:gd name="T5" fmla="*/ 0 h 22281"/>
              <a:gd name="T6" fmla="*/ 12874 w 12875"/>
              <a:gd name="T7" fmla="*/ 1187 h 22281"/>
              <a:gd name="T8" fmla="*/ 12874 w 12875"/>
              <a:gd name="T9" fmla="*/ 22280 h 22281"/>
              <a:gd name="T10" fmla="*/ 0 w 12875"/>
              <a:gd name="T11" fmla="*/ 22280 h 22281"/>
              <a:gd name="T12" fmla="*/ 0 w 12875"/>
              <a:gd name="T13" fmla="*/ 1187 h 22281"/>
              <a:gd name="connsiteX0" fmla="*/ 0 w 12874"/>
              <a:gd name="connsiteY0" fmla="*/ 1187 h 22280"/>
              <a:gd name="connsiteX1" fmla="*/ 0 w 12874"/>
              <a:gd name="connsiteY1" fmla="*/ 1187 h 22280"/>
              <a:gd name="connsiteX2" fmla="*/ 6438 w 12874"/>
              <a:gd name="connsiteY2" fmla="*/ 0 h 22280"/>
              <a:gd name="connsiteX3" fmla="*/ 12874 w 12874"/>
              <a:gd name="connsiteY3" fmla="*/ 1187 h 22280"/>
              <a:gd name="connsiteX4" fmla="*/ 12874 w 12874"/>
              <a:gd name="connsiteY4" fmla="*/ 22280 h 22280"/>
              <a:gd name="connsiteX5" fmla="*/ 0 w 12874"/>
              <a:gd name="connsiteY5" fmla="*/ 22280 h 22280"/>
              <a:gd name="connsiteX6" fmla="*/ 0 w 12874"/>
              <a:gd name="connsiteY6" fmla="*/ 1187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79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122 h 22280"/>
              <a:gd name="connsiteX0" fmla="*/ 1 w 12875"/>
              <a:gd name="connsiteY0" fmla="*/ 1187 h 22280"/>
              <a:gd name="connsiteX1" fmla="*/ 1 w 12875"/>
              <a:gd name="connsiteY1" fmla="*/ 1187 h 22280"/>
              <a:gd name="connsiteX2" fmla="*/ 6439 w 12875"/>
              <a:gd name="connsiteY2" fmla="*/ 0 h 22280"/>
              <a:gd name="connsiteX3" fmla="*/ 12875 w 12875"/>
              <a:gd name="connsiteY3" fmla="*/ 1187 h 22280"/>
              <a:gd name="connsiteX4" fmla="*/ 12875 w 12875"/>
              <a:gd name="connsiteY4" fmla="*/ 22280 h 22280"/>
              <a:gd name="connsiteX5" fmla="*/ 1 w 12875"/>
              <a:gd name="connsiteY5" fmla="*/ 22280 h 22280"/>
              <a:gd name="connsiteX6" fmla="*/ 12 w 12875"/>
              <a:gd name="connsiteY6" fmla="*/ 4122 h 22280"/>
              <a:gd name="connsiteX0" fmla="*/ 11 w 12885"/>
              <a:gd name="connsiteY0" fmla="*/ 1187 h 22280"/>
              <a:gd name="connsiteX1" fmla="*/ 11 w 12885"/>
              <a:gd name="connsiteY1" fmla="*/ 1187 h 22280"/>
              <a:gd name="connsiteX2" fmla="*/ 6449 w 12885"/>
              <a:gd name="connsiteY2" fmla="*/ 0 h 22280"/>
              <a:gd name="connsiteX3" fmla="*/ 12885 w 12885"/>
              <a:gd name="connsiteY3" fmla="*/ 1187 h 22280"/>
              <a:gd name="connsiteX4" fmla="*/ 12885 w 12885"/>
              <a:gd name="connsiteY4" fmla="*/ 22280 h 22280"/>
              <a:gd name="connsiteX5" fmla="*/ 11 w 12885"/>
              <a:gd name="connsiteY5" fmla="*/ 22280 h 22280"/>
              <a:gd name="connsiteX6" fmla="*/ 0 w 12885"/>
              <a:gd name="connsiteY6" fmla="*/ 4037 h 22280"/>
              <a:gd name="connsiteX0" fmla="*/ 2 w 12876"/>
              <a:gd name="connsiteY0" fmla="*/ 1187 h 22280"/>
              <a:gd name="connsiteX1" fmla="*/ 2 w 12876"/>
              <a:gd name="connsiteY1" fmla="*/ 1187 h 22280"/>
              <a:gd name="connsiteX2" fmla="*/ 6440 w 12876"/>
              <a:gd name="connsiteY2" fmla="*/ 0 h 22280"/>
              <a:gd name="connsiteX3" fmla="*/ 12876 w 12876"/>
              <a:gd name="connsiteY3" fmla="*/ 1187 h 22280"/>
              <a:gd name="connsiteX4" fmla="*/ 12876 w 12876"/>
              <a:gd name="connsiteY4" fmla="*/ 22280 h 22280"/>
              <a:gd name="connsiteX5" fmla="*/ 2 w 12876"/>
              <a:gd name="connsiteY5" fmla="*/ 22280 h 22280"/>
              <a:gd name="connsiteX6" fmla="*/ 2 w 12876"/>
              <a:gd name="connsiteY6" fmla="*/ 4037 h 22280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1318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11 w 12885"/>
              <a:gd name="connsiteY6" fmla="*/ 4168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6" fmla="*/ 22 w 12885"/>
              <a:gd name="connsiteY6" fmla="*/ 4125 h 22411"/>
              <a:gd name="connsiteX0" fmla="*/ 11 w 12885"/>
              <a:gd name="connsiteY0" fmla="*/ 4295 h 22411"/>
              <a:gd name="connsiteX1" fmla="*/ 0 w 12885"/>
              <a:gd name="connsiteY1" fmla="*/ 4167 h 22411"/>
              <a:gd name="connsiteX2" fmla="*/ 6449 w 12885"/>
              <a:gd name="connsiteY2" fmla="*/ 131 h 22411"/>
              <a:gd name="connsiteX3" fmla="*/ 12885 w 12885"/>
              <a:gd name="connsiteY3" fmla="*/ 1318 h 22411"/>
              <a:gd name="connsiteX4" fmla="*/ 12885 w 12885"/>
              <a:gd name="connsiteY4" fmla="*/ 22411 h 22411"/>
              <a:gd name="connsiteX5" fmla="*/ 11 w 12885"/>
              <a:gd name="connsiteY5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2874"/>
              <a:gd name="connsiteY0" fmla="*/ 4295 h 22411"/>
              <a:gd name="connsiteX1" fmla="*/ 6438 w 12874"/>
              <a:gd name="connsiteY1" fmla="*/ 131 h 22411"/>
              <a:gd name="connsiteX2" fmla="*/ 12874 w 12874"/>
              <a:gd name="connsiteY2" fmla="*/ 1318 h 22411"/>
              <a:gd name="connsiteX3" fmla="*/ 12874 w 12874"/>
              <a:gd name="connsiteY3" fmla="*/ 22411 h 22411"/>
              <a:gd name="connsiteX4" fmla="*/ 0 w 12874"/>
              <a:gd name="connsiteY4" fmla="*/ 22411 h 22411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33"/>
              <a:gd name="connsiteY0" fmla="*/ 4165 h 23625"/>
              <a:gd name="connsiteX1" fmla="*/ 6438 w 13833"/>
              <a:gd name="connsiteY1" fmla="*/ 1 h 23625"/>
              <a:gd name="connsiteX2" fmla="*/ 12896 w 13833"/>
              <a:gd name="connsiteY2" fmla="*/ 4122 h 23625"/>
              <a:gd name="connsiteX3" fmla="*/ 12874 w 13833"/>
              <a:gd name="connsiteY3" fmla="*/ 22281 h 23625"/>
              <a:gd name="connsiteX4" fmla="*/ 0 w 13833"/>
              <a:gd name="connsiteY4" fmla="*/ 22281 h 23625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3841"/>
              <a:gd name="connsiteY0" fmla="*/ 4165 h 23531"/>
              <a:gd name="connsiteX1" fmla="*/ 6438 w 13841"/>
              <a:gd name="connsiteY1" fmla="*/ 1 h 23531"/>
              <a:gd name="connsiteX2" fmla="*/ 12896 w 13841"/>
              <a:gd name="connsiteY2" fmla="*/ 4122 h 23531"/>
              <a:gd name="connsiteX3" fmla="*/ 12885 w 13841"/>
              <a:gd name="connsiteY3" fmla="*/ 22153 h 23531"/>
              <a:gd name="connsiteX4" fmla="*/ 0 w 13841"/>
              <a:gd name="connsiteY4" fmla="*/ 22281 h 23531"/>
              <a:gd name="connsiteX0" fmla="*/ 0 w 12896"/>
              <a:gd name="connsiteY0" fmla="*/ 4165 h 23531"/>
              <a:gd name="connsiteX1" fmla="*/ 6438 w 12896"/>
              <a:gd name="connsiteY1" fmla="*/ 1 h 23531"/>
              <a:gd name="connsiteX2" fmla="*/ 12896 w 12896"/>
              <a:gd name="connsiteY2" fmla="*/ 4122 h 23531"/>
              <a:gd name="connsiteX3" fmla="*/ 12885 w 12896"/>
              <a:gd name="connsiteY3" fmla="*/ 22153 h 23531"/>
              <a:gd name="connsiteX4" fmla="*/ 0 w 12896"/>
              <a:gd name="connsiteY4" fmla="*/ 22281 h 23531"/>
              <a:gd name="connsiteX0" fmla="*/ 0 w 12898"/>
              <a:gd name="connsiteY0" fmla="*/ 4165 h 23500"/>
              <a:gd name="connsiteX1" fmla="*/ 6438 w 12898"/>
              <a:gd name="connsiteY1" fmla="*/ 1 h 23500"/>
              <a:gd name="connsiteX2" fmla="*/ 12896 w 12898"/>
              <a:gd name="connsiteY2" fmla="*/ 4122 h 23500"/>
              <a:gd name="connsiteX3" fmla="*/ 12896 w 12898"/>
              <a:gd name="connsiteY3" fmla="*/ 22110 h 23500"/>
              <a:gd name="connsiteX4" fmla="*/ 0 w 12898"/>
              <a:gd name="connsiteY4" fmla="*/ 22281 h 23500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110 h 22281"/>
              <a:gd name="connsiteX4" fmla="*/ 0 w 12898"/>
              <a:gd name="connsiteY4" fmla="*/ 22281 h 22281"/>
              <a:gd name="connsiteX0" fmla="*/ 0 w 12908"/>
              <a:gd name="connsiteY0" fmla="*/ 4165 h 22281"/>
              <a:gd name="connsiteX1" fmla="*/ 6438 w 12908"/>
              <a:gd name="connsiteY1" fmla="*/ 1 h 22281"/>
              <a:gd name="connsiteX2" fmla="*/ 12896 w 12908"/>
              <a:gd name="connsiteY2" fmla="*/ 4122 h 22281"/>
              <a:gd name="connsiteX3" fmla="*/ 12907 w 12908"/>
              <a:gd name="connsiteY3" fmla="*/ 22280 h 22281"/>
              <a:gd name="connsiteX4" fmla="*/ 0 w 12908"/>
              <a:gd name="connsiteY4" fmla="*/ 22281 h 22281"/>
              <a:gd name="connsiteX0" fmla="*/ 0 w 12896"/>
              <a:gd name="connsiteY0" fmla="*/ 4165 h 22281"/>
              <a:gd name="connsiteX1" fmla="*/ 6438 w 12896"/>
              <a:gd name="connsiteY1" fmla="*/ 1 h 22281"/>
              <a:gd name="connsiteX2" fmla="*/ 12896 w 12896"/>
              <a:gd name="connsiteY2" fmla="*/ 4122 h 22281"/>
              <a:gd name="connsiteX3" fmla="*/ 12885 w 12896"/>
              <a:gd name="connsiteY3" fmla="*/ 22280 h 22281"/>
              <a:gd name="connsiteX4" fmla="*/ 0 w 12896"/>
              <a:gd name="connsiteY4" fmla="*/ 22281 h 22281"/>
              <a:gd name="connsiteX0" fmla="*/ 0 w 12919"/>
              <a:gd name="connsiteY0" fmla="*/ 4165 h 22281"/>
              <a:gd name="connsiteX1" fmla="*/ 6438 w 12919"/>
              <a:gd name="connsiteY1" fmla="*/ 1 h 22281"/>
              <a:gd name="connsiteX2" fmla="*/ 12896 w 12919"/>
              <a:gd name="connsiteY2" fmla="*/ 4122 h 22281"/>
              <a:gd name="connsiteX3" fmla="*/ 12918 w 12919"/>
              <a:gd name="connsiteY3" fmla="*/ 22280 h 22281"/>
              <a:gd name="connsiteX4" fmla="*/ 0 w 12919"/>
              <a:gd name="connsiteY4" fmla="*/ 22281 h 22281"/>
              <a:gd name="connsiteX0" fmla="*/ 0 w 12898"/>
              <a:gd name="connsiteY0" fmla="*/ 4165 h 22281"/>
              <a:gd name="connsiteX1" fmla="*/ 6438 w 12898"/>
              <a:gd name="connsiteY1" fmla="*/ 1 h 22281"/>
              <a:gd name="connsiteX2" fmla="*/ 12896 w 12898"/>
              <a:gd name="connsiteY2" fmla="*/ 4122 h 22281"/>
              <a:gd name="connsiteX3" fmla="*/ 12896 w 12898"/>
              <a:gd name="connsiteY3" fmla="*/ 22280 h 22281"/>
              <a:gd name="connsiteX4" fmla="*/ 0 w 12898"/>
              <a:gd name="connsiteY4" fmla="*/ 22281 h 22281"/>
              <a:gd name="connsiteX0" fmla="*/ 0 w 12898"/>
              <a:gd name="connsiteY0" fmla="*/ 4635 h 22283"/>
              <a:gd name="connsiteX1" fmla="*/ 6438 w 12898"/>
              <a:gd name="connsiteY1" fmla="*/ 3 h 22283"/>
              <a:gd name="connsiteX2" fmla="*/ 12896 w 12898"/>
              <a:gd name="connsiteY2" fmla="*/ 4124 h 22283"/>
              <a:gd name="connsiteX3" fmla="*/ 12896 w 12898"/>
              <a:gd name="connsiteY3" fmla="*/ 22282 h 22283"/>
              <a:gd name="connsiteX4" fmla="*/ 0 w 12898"/>
              <a:gd name="connsiteY4" fmla="*/ 22283 h 22283"/>
              <a:gd name="connsiteX0" fmla="*/ 0 w 12898"/>
              <a:gd name="connsiteY0" fmla="*/ 4632 h 22280"/>
              <a:gd name="connsiteX1" fmla="*/ 6438 w 12898"/>
              <a:gd name="connsiteY1" fmla="*/ 0 h 22280"/>
              <a:gd name="connsiteX2" fmla="*/ 12896 w 12898"/>
              <a:gd name="connsiteY2" fmla="*/ 4631 h 22280"/>
              <a:gd name="connsiteX3" fmla="*/ 12896 w 12898"/>
              <a:gd name="connsiteY3" fmla="*/ 22279 h 22280"/>
              <a:gd name="connsiteX4" fmla="*/ 0 w 12898"/>
              <a:gd name="connsiteY4" fmla="*/ 22280 h 22280"/>
              <a:gd name="connsiteX0" fmla="*/ 0 w 12907"/>
              <a:gd name="connsiteY0" fmla="*/ 4632 h 22280"/>
              <a:gd name="connsiteX1" fmla="*/ 6438 w 12907"/>
              <a:gd name="connsiteY1" fmla="*/ 0 h 22280"/>
              <a:gd name="connsiteX2" fmla="*/ 12907 w 12907"/>
              <a:gd name="connsiteY2" fmla="*/ 4588 h 22280"/>
              <a:gd name="connsiteX3" fmla="*/ 12896 w 12907"/>
              <a:gd name="connsiteY3" fmla="*/ 22279 h 22280"/>
              <a:gd name="connsiteX4" fmla="*/ 0 w 12907"/>
              <a:gd name="connsiteY4" fmla="*/ 22280 h 22280"/>
              <a:gd name="connsiteX0" fmla="*/ 0 w 12907"/>
              <a:gd name="connsiteY0" fmla="*/ 4632 h 33219"/>
              <a:gd name="connsiteX1" fmla="*/ 6438 w 12907"/>
              <a:gd name="connsiteY1" fmla="*/ 0 h 33219"/>
              <a:gd name="connsiteX2" fmla="*/ 12907 w 12907"/>
              <a:gd name="connsiteY2" fmla="*/ 4588 h 33219"/>
              <a:gd name="connsiteX3" fmla="*/ 12896 w 12907"/>
              <a:gd name="connsiteY3" fmla="*/ 22279 h 33219"/>
              <a:gd name="connsiteX4" fmla="*/ 0 w 12907"/>
              <a:gd name="connsiteY4" fmla="*/ 33219 h 33219"/>
              <a:gd name="connsiteX0" fmla="*/ 0 w 12953"/>
              <a:gd name="connsiteY0" fmla="*/ 4632 h 33219"/>
              <a:gd name="connsiteX1" fmla="*/ 6438 w 12953"/>
              <a:gd name="connsiteY1" fmla="*/ 0 h 33219"/>
              <a:gd name="connsiteX2" fmla="*/ 12907 w 12953"/>
              <a:gd name="connsiteY2" fmla="*/ 4588 h 33219"/>
              <a:gd name="connsiteX3" fmla="*/ 12953 w 12953"/>
              <a:gd name="connsiteY3" fmla="*/ 33218 h 33219"/>
              <a:gd name="connsiteX4" fmla="*/ 0 w 12953"/>
              <a:gd name="connsiteY4" fmla="*/ 33219 h 33219"/>
              <a:gd name="connsiteX0" fmla="*/ 0 w 12935"/>
              <a:gd name="connsiteY0" fmla="*/ 4632 h 33290"/>
              <a:gd name="connsiteX1" fmla="*/ 6438 w 12935"/>
              <a:gd name="connsiteY1" fmla="*/ 0 h 33290"/>
              <a:gd name="connsiteX2" fmla="*/ 12907 w 12935"/>
              <a:gd name="connsiteY2" fmla="*/ 4588 h 33290"/>
              <a:gd name="connsiteX3" fmla="*/ 12934 w 12935"/>
              <a:gd name="connsiteY3" fmla="*/ 33290 h 33290"/>
              <a:gd name="connsiteX4" fmla="*/ 0 w 12935"/>
              <a:gd name="connsiteY4" fmla="*/ 33219 h 33290"/>
              <a:gd name="connsiteX0" fmla="*/ 0 w 12917"/>
              <a:gd name="connsiteY0" fmla="*/ 4632 h 33290"/>
              <a:gd name="connsiteX1" fmla="*/ 6438 w 12917"/>
              <a:gd name="connsiteY1" fmla="*/ 0 h 33290"/>
              <a:gd name="connsiteX2" fmla="*/ 12907 w 12917"/>
              <a:gd name="connsiteY2" fmla="*/ 4588 h 33290"/>
              <a:gd name="connsiteX3" fmla="*/ 12915 w 12917"/>
              <a:gd name="connsiteY3" fmla="*/ 33290 h 33290"/>
              <a:gd name="connsiteX4" fmla="*/ 0 w 12917"/>
              <a:gd name="connsiteY4" fmla="*/ 33219 h 3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7" h="33290">
                <a:moveTo>
                  <a:pt x="0" y="4632"/>
                </a:moveTo>
                <a:cubicBezTo>
                  <a:pt x="1608" y="2234"/>
                  <a:pt x="4287" y="7"/>
                  <a:pt x="6438" y="0"/>
                </a:cubicBezTo>
                <a:cubicBezTo>
                  <a:pt x="8589" y="-7"/>
                  <a:pt x="10974" y="1967"/>
                  <a:pt x="12907" y="4588"/>
                </a:cubicBezTo>
                <a:cubicBezTo>
                  <a:pt x="12900" y="10641"/>
                  <a:pt x="12924" y="33198"/>
                  <a:pt x="12915" y="33290"/>
                </a:cubicBezTo>
                <a:cubicBezTo>
                  <a:pt x="12906" y="33254"/>
                  <a:pt x="4291" y="33219"/>
                  <a:pt x="0" y="33219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D513-3A86-C944-A682-03BCA51C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810" y="457200"/>
            <a:ext cx="3598052" cy="53485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19759" y="457200"/>
            <a:ext cx="6549093" cy="570992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7A185B1-2B29-FF47-9490-2053D4EFAC47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ED3779-93E4-DE46-A569-BFCC70644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19759" y="457200"/>
            <a:ext cx="6167121" cy="570992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64400" y="457200"/>
            <a:ext cx="4429125" cy="5191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43E903D-A1AA-E646-98FD-DE905780C6E7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5F57A3C-6556-224B-9583-AD204E072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496560" y="467362"/>
            <a:ext cx="6183332" cy="570992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0" y="457200"/>
            <a:ext cx="4429125" cy="5191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F85FC91-B2FD-A447-A9BF-7E49C0D77F56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9E6C1ED-2175-6841-A24D-1060AB632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39576F-67D0-F742-BC80-7DA88B356E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7722" y="2017858"/>
            <a:ext cx="4375415" cy="38730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97719" y="457200"/>
            <a:ext cx="4484681" cy="122418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19759" y="457200"/>
            <a:ext cx="6167121" cy="570992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5E2FBF4-1D34-3140-8F0C-D5327A5B899D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A77F133-B6E3-0841-A3E3-4B0D4006F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Ba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51525" y="0"/>
            <a:ext cx="56404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36699" y="457200"/>
            <a:ext cx="5871061" cy="570992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3BCCAB2-C94D-B24E-A810-7B2646ADB00B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7D18A1C-6124-4742-BED2-34DC66807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74850B0-2EDA-0D45-83FE-04EC242821DB}"/>
              </a:ext>
            </a:extLst>
          </p:cNvPr>
          <p:cNvSpPr txBox="1">
            <a:spLocks/>
          </p:cNvSpPr>
          <p:nvPr userDrawn="1"/>
        </p:nvSpPr>
        <p:spPr>
          <a:xfrm>
            <a:off x="6907618" y="217295"/>
            <a:ext cx="4947683" cy="22965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AE1611B-6957-694B-825C-A7609753B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618" y="2620253"/>
            <a:ext cx="4947683" cy="320638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igh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14" y="5870807"/>
            <a:ext cx="1265749" cy="916857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CF1C12AC-DFEE-E144-A0A8-243988194695}"/>
              </a:ext>
            </a:extLst>
          </p:cNvPr>
          <p:cNvSpPr>
            <a:spLocks/>
          </p:cNvSpPr>
          <p:nvPr userDrawn="1"/>
        </p:nvSpPr>
        <p:spPr>
          <a:xfrm flipH="1">
            <a:off x="2223302" y="2853775"/>
            <a:ext cx="9968698" cy="1194001"/>
          </a:xfrm>
          <a:custGeom>
            <a:avLst/>
            <a:gdLst>
              <a:gd name="connsiteX0" fmla="*/ 0 w 6548203"/>
              <a:gd name="connsiteY0" fmla="*/ 0 h 795794"/>
              <a:gd name="connsiteX1" fmla="*/ 6548203 w 6548203"/>
              <a:gd name="connsiteY1" fmla="*/ 0 h 795794"/>
              <a:gd name="connsiteX2" fmla="*/ 6548203 w 6548203"/>
              <a:gd name="connsiteY2" fmla="*/ 795794 h 795794"/>
              <a:gd name="connsiteX3" fmla="*/ 0 w 6548203"/>
              <a:gd name="connsiteY3" fmla="*/ 795794 h 795794"/>
              <a:gd name="connsiteX4" fmla="*/ 0 w 6548203"/>
              <a:gd name="connsiteY4" fmla="*/ 0 h 795794"/>
              <a:gd name="connsiteX0" fmla="*/ 0 w 6601794"/>
              <a:gd name="connsiteY0" fmla="*/ 0 h 795794"/>
              <a:gd name="connsiteX1" fmla="*/ 6548203 w 6601794"/>
              <a:gd name="connsiteY1" fmla="*/ 0 h 795794"/>
              <a:gd name="connsiteX2" fmla="*/ 6548203 w 6601794"/>
              <a:gd name="connsiteY2" fmla="*/ 795794 h 795794"/>
              <a:gd name="connsiteX3" fmla="*/ 0 w 6601794"/>
              <a:gd name="connsiteY3" fmla="*/ 795794 h 795794"/>
              <a:gd name="connsiteX4" fmla="*/ 0 w 6601794"/>
              <a:gd name="connsiteY4" fmla="*/ 0 h 795794"/>
              <a:gd name="connsiteX0" fmla="*/ 0 w 6627733"/>
              <a:gd name="connsiteY0" fmla="*/ 0 h 795794"/>
              <a:gd name="connsiteX1" fmla="*/ 6548203 w 6627733"/>
              <a:gd name="connsiteY1" fmla="*/ 0 h 795794"/>
              <a:gd name="connsiteX2" fmla="*/ 6548203 w 6627733"/>
              <a:gd name="connsiteY2" fmla="*/ 795794 h 795794"/>
              <a:gd name="connsiteX3" fmla="*/ 0 w 6627733"/>
              <a:gd name="connsiteY3" fmla="*/ 795794 h 795794"/>
              <a:gd name="connsiteX4" fmla="*/ 0 w 6627733"/>
              <a:gd name="connsiteY4" fmla="*/ 0 h 795794"/>
              <a:gd name="connsiteX0" fmla="*/ 0 w 6631272"/>
              <a:gd name="connsiteY0" fmla="*/ 0 h 795794"/>
              <a:gd name="connsiteX1" fmla="*/ 6548203 w 6631272"/>
              <a:gd name="connsiteY1" fmla="*/ 0 h 795794"/>
              <a:gd name="connsiteX2" fmla="*/ 6548203 w 6631272"/>
              <a:gd name="connsiteY2" fmla="*/ 795794 h 795794"/>
              <a:gd name="connsiteX3" fmla="*/ 0 w 6631272"/>
              <a:gd name="connsiteY3" fmla="*/ 795794 h 795794"/>
              <a:gd name="connsiteX4" fmla="*/ 0 w 6631272"/>
              <a:gd name="connsiteY4" fmla="*/ 0 h 795794"/>
              <a:gd name="connsiteX0" fmla="*/ 0 w 6627378"/>
              <a:gd name="connsiteY0" fmla="*/ 0 h 795794"/>
              <a:gd name="connsiteX1" fmla="*/ 6548203 w 6627378"/>
              <a:gd name="connsiteY1" fmla="*/ 0 h 795794"/>
              <a:gd name="connsiteX2" fmla="*/ 6548203 w 6627378"/>
              <a:gd name="connsiteY2" fmla="*/ 795794 h 795794"/>
              <a:gd name="connsiteX3" fmla="*/ 0 w 6627378"/>
              <a:gd name="connsiteY3" fmla="*/ 795794 h 795794"/>
              <a:gd name="connsiteX4" fmla="*/ 0 w 6627378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6958"/>
              <a:gd name="connsiteY0" fmla="*/ 0 h 795794"/>
              <a:gd name="connsiteX1" fmla="*/ 6548203 w 6636958"/>
              <a:gd name="connsiteY1" fmla="*/ 0 h 795794"/>
              <a:gd name="connsiteX2" fmla="*/ 6548203 w 6636958"/>
              <a:gd name="connsiteY2" fmla="*/ 795794 h 795794"/>
              <a:gd name="connsiteX3" fmla="*/ 0 w 6636958"/>
              <a:gd name="connsiteY3" fmla="*/ 795794 h 795794"/>
              <a:gd name="connsiteX4" fmla="*/ 0 w 6636958"/>
              <a:gd name="connsiteY4" fmla="*/ 0 h 795794"/>
              <a:gd name="connsiteX0" fmla="*/ 0 w 6645530"/>
              <a:gd name="connsiteY0" fmla="*/ 0 h 795794"/>
              <a:gd name="connsiteX1" fmla="*/ 6548203 w 6645530"/>
              <a:gd name="connsiteY1" fmla="*/ 0 h 795794"/>
              <a:gd name="connsiteX2" fmla="*/ 6548203 w 6645530"/>
              <a:gd name="connsiteY2" fmla="*/ 795794 h 795794"/>
              <a:gd name="connsiteX3" fmla="*/ 0 w 6645530"/>
              <a:gd name="connsiteY3" fmla="*/ 795794 h 795794"/>
              <a:gd name="connsiteX4" fmla="*/ 0 w 6645530"/>
              <a:gd name="connsiteY4" fmla="*/ 0 h 795794"/>
              <a:gd name="connsiteX0" fmla="*/ 0 w 6644073"/>
              <a:gd name="connsiteY0" fmla="*/ 0 h 795794"/>
              <a:gd name="connsiteX1" fmla="*/ 6548203 w 6644073"/>
              <a:gd name="connsiteY1" fmla="*/ 0 h 795794"/>
              <a:gd name="connsiteX2" fmla="*/ 6548203 w 6644073"/>
              <a:gd name="connsiteY2" fmla="*/ 795794 h 795794"/>
              <a:gd name="connsiteX3" fmla="*/ 0 w 6644073"/>
              <a:gd name="connsiteY3" fmla="*/ 795794 h 795794"/>
              <a:gd name="connsiteX4" fmla="*/ 0 w 6644073"/>
              <a:gd name="connsiteY4" fmla="*/ 0 h 79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073" h="795794">
                <a:moveTo>
                  <a:pt x="0" y="0"/>
                </a:moveTo>
                <a:lnTo>
                  <a:pt x="6548203" y="0"/>
                </a:lnTo>
                <a:cubicBezTo>
                  <a:pt x="6674102" y="168919"/>
                  <a:pt x="6677945" y="635149"/>
                  <a:pt x="6548203" y="795794"/>
                </a:cubicBezTo>
                <a:lnTo>
                  <a:pt x="0" y="7957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9222" y="2909856"/>
            <a:ext cx="9367520" cy="106270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A97D77-F41C-3148-AC3B-F0749B3B5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01" y="4327920"/>
            <a:ext cx="2402026" cy="23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46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Ba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51525" y="0"/>
            <a:ext cx="56404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36699" y="457200"/>
            <a:ext cx="5871061" cy="570992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39E4B46-43B9-7949-BFAB-ABA970ADACA5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D2AC54E-88D7-0E4D-BB08-A81C463B4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66035" y="6228718"/>
            <a:ext cx="724521" cy="465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9E78225-C7BB-3147-9E51-0771B01F72F5}"/>
              </a:ext>
            </a:extLst>
          </p:cNvPr>
          <p:cNvSpPr txBox="1">
            <a:spLocks/>
          </p:cNvSpPr>
          <p:nvPr userDrawn="1"/>
        </p:nvSpPr>
        <p:spPr>
          <a:xfrm>
            <a:off x="6907618" y="217295"/>
            <a:ext cx="4947683" cy="22965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ADECD24-18A7-364B-A319-A6042D9EA4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618" y="2620253"/>
            <a:ext cx="4947683" cy="320638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539576F-67D0-F742-BC80-7DA88B356E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97" y="2017859"/>
            <a:ext cx="4523643" cy="37428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97" y="457200"/>
            <a:ext cx="4523643" cy="1256338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640476" y="457200"/>
            <a:ext cx="6063862" cy="570992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684D8E9-1FD5-584A-96E6-0AEDB8177527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3962EA-F172-364B-8664-A95F2C99A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Ba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6404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1" y="457200"/>
            <a:ext cx="4947683" cy="2296568"/>
          </a:xfrm>
          <a:prstGeom prst="rect">
            <a:avLst/>
          </a:prstGeom>
        </p:spPr>
        <p:txBody>
          <a:bodyPr anchor="b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116336" y="457200"/>
            <a:ext cx="5588001" cy="540134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4803D7E-299E-0641-B5F9-EF09A8920CFC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BCC36D1-376A-AF48-B7ED-7F36CCD521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392A15C-77C2-4148-9BCD-35CBBB467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1" y="2860158"/>
            <a:ext cx="4947683" cy="3519377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Ba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6404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2BE08D-0351-2949-9795-B77564308E95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813D16A-67C3-CF45-8023-FD9EA9A46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51FFE69-70D6-C94D-8793-C8482558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457200"/>
            <a:ext cx="4947683" cy="2296568"/>
          </a:xfrm>
          <a:prstGeom prst="rect">
            <a:avLst/>
          </a:prstGeom>
        </p:spPr>
        <p:txBody>
          <a:bodyPr anchor="b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27C659A-3C7A-BE4B-9A7A-6EC905CFE4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2860158"/>
            <a:ext cx="4947683" cy="3519377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C63592-B6EB-5147-8287-CD44E4B5A03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6336" y="457200"/>
            <a:ext cx="5588001" cy="540134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Inf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>
            <a:extLst>
              <a:ext uri="{FF2B5EF4-FFF2-40B4-BE49-F238E27FC236}">
                <a16:creationId xmlns:a16="http://schemas.microsoft.com/office/drawing/2014/main" id="{CF1C12AC-DFEE-E144-A0A8-243988194695}"/>
              </a:ext>
            </a:extLst>
          </p:cNvPr>
          <p:cNvSpPr>
            <a:spLocks/>
          </p:cNvSpPr>
          <p:nvPr userDrawn="1"/>
        </p:nvSpPr>
        <p:spPr>
          <a:xfrm>
            <a:off x="1" y="5511599"/>
            <a:ext cx="6644073" cy="795794"/>
          </a:xfrm>
          <a:custGeom>
            <a:avLst/>
            <a:gdLst>
              <a:gd name="connsiteX0" fmla="*/ 0 w 6548203"/>
              <a:gd name="connsiteY0" fmla="*/ 0 h 795794"/>
              <a:gd name="connsiteX1" fmla="*/ 6548203 w 6548203"/>
              <a:gd name="connsiteY1" fmla="*/ 0 h 795794"/>
              <a:gd name="connsiteX2" fmla="*/ 6548203 w 6548203"/>
              <a:gd name="connsiteY2" fmla="*/ 795794 h 795794"/>
              <a:gd name="connsiteX3" fmla="*/ 0 w 6548203"/>
              <a:gd name="connsiteY3" fmla="*/ 795794 h 795794"/>
              <a:gd name="connsiteX4" fmla="*/ 0 w 6548203"/>
              <a:gd name="connsiteY4" fmla="*/ 0 h 795794"/>
              <a:gd name="connsiteX0" fmla="*/ 0 w 6601794"/>
              <a:gd name="connsiteY0" fmla="*/ 0 h 795794"/>
              <a:gd name="connsiteX1" fmla="*/ 6548203 w 6601794"/>
              <a:gd name="connsiteY1" fmla="*/ 0 h 795794"/>
              <a:gd name="connsiteX2" fmla="*/ 6548203 w 6601794"/>
              <a:gd name="connsiteY2" fmla="*/ 795794 h 795794"/>
              <a:gd name="connsiteX3" fmla="*/ 0 w 6601794"/>
              <a:gd name="connsiteY3" fmla="*/ 795794 h 795794"/>
              <a:gd name="connsiteX4" fmla="*/ 0 w 6601794"/>
              <a:gd name="connsiteY4" fmla="*/ 0 h 795794"/>
              <a:gd name="connsiteX0" fmla="*/ 0 w 6627733"/>
              <a:gd name="connsiteY0" fmla="*/ 0 h 795794"/>
              <a:gd name="connsiteX1" fmla="*/ 6548203 w 6627733"/>
              <a:gd name="connsiteY1" fmla="*/ 0 h 795794"/>
              <a:gd name="connsiteX2" fmla="*/ 6548203 w 6627733"/>
              <a:gd name="connsiteY2" fmla="*/ 795794 h 795794"/>
              <a:gd name="connsiteX3" fmla="*/ 0 w 6627733"/>
              <a:gd name="connsiteY3" fmla="*/ 795794 h 795794"/>
              <a:gd name="connsiteX4" fmla="*/ 0 w 6627733"/>
              <a:gd name="connsiteY4" fmla="*/ 0 h 795794"/>
              <a:gd name="connsiteX0" fmla="*/ 0 w 6631272"/>
              <a:gd name="connsiteY0" fmla="*/ 0 h 795794"/>
              <a:gd name="connsiteX1" fmla="*/ 6548203 w 6631272"/>
              <a:gd name="connsiteY1" fmla="*/ 0 h 795794"/>
              <a:gd name="connsiteX2" fmla="*/ 6548203 w 6631272"/>
              <a:gd name="connsiteY2" fmla="*/ 795794 h 795794"/>
              <a:gd name="connsiteX3" fmla="*/ 0 w 6631272"/>
              <a:gd name="connsiteY3" fmla="*/ 795794 h 795794"/>
              <a:gd name="connsiteX4" fmla="*/ 0 w 6631272"/>
              <a:gd name="connsiteY4" fmla="*/ 0 h 795794"/>
              <a:gd name="connsiteX0" fmla="*/ 0 w 6627378"/>
              <a:gd name="connsiteY0" fmla="*/ 0 h 795794"/>
              <a:gd name="connsiteX1" fmla="*/ 6548203 w 6627378"/>
              <a:gd name="connsiteY1" fmla="*/ 0 h 795794"/>
              <a:gd name="connsiteX2" fmla="*/ 6548203 w 6627378"/>
              <a:gd name="connsiteY2" fmla="*/ 795794 h 795794"/>
              <a:gd name="connsiteX3" fmla="*/ 0 w 6627378"/>
              <a:gd name="connsiteY3" fmla="*/ 795794 h 795794"/>
              <a:gd name="connsiteX4" fmla="*/ 0 w 6627378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6958"/>
              <a:gd name="connsiteY0" fmla="*/ 0 h 795794"/>
              <a:gd name="connsiteX1" fmla="*/ 6548203 w 6636958"/>
              <a:gd name="connsiteY1" fmla="*/ 0 h 795794"/>
              <a:gd name="connsiteX2" fmla="*/ 6548203 w 6636958"/>
              <a:gd name="connsiteY2" fmla="*/ 795794 h 795794"/>
              <a:gd name="connsiteX3" fmla="*/ 0 w 6636958"/>
              <a:gd name="connsiteY3" fmla="*/ 795794 h 795794"/>
              <a:gd name="connsiteX4" fmla="*/ 0 w 6636958"/>
              <a:gd name="connsiteY4" fmla="*/ 0 h 795794"/>
              <a:gd name="connsiteX0" fmla="*/ 0 w 6645530"/>
              <a:gd name="connsiteY0" fmla="*/ 0 h 795794"/>
              <a:gd name="connsiteX1" fmla="*/ 6548203 w 6645530"/>
              <a:gd name="connsiteY1" fmla="*/ 0 h 795794"/>
              <a:gd name="connsiteX2" fmla="*/ 6548203 w 6645530"/>
              <a:gd name="connsiteY2" fmla="*/ 795794 h 795794"/>
              <a:gd name="connsiteX3" fmla="*/ 0 w 6645530"/>
              <a:gd name="connsiteY3" fmla="*/ 795794 h 795794"/>
              <a:gd name="connsiteX4" fmla="*/ 0 w 6645530"/>
              <a:gd name="connsiteY4" fmla="*/ 0 h 795794"/>
              <a:gd name="connsiteX0" fmla="*/ 0 w 6644073"/>
              <a:gd name="connsiteY0" fmla="*/ 0 h 795794"/>
              <a:gd name="connsiteX1" fmla="*/ 6548203 w 6644073"/>
              <a:gd name="connsiteY1" fmla="*/ 0 h 795794"/>
              <a:gd name="connsiteX2" fmla="*/ 6548203 w 6644073"/>
              <a:gd name="connsiteY2" fmla="*/ 795794 h 795794"/>
              <a:gd name="connsiteX3" fmla="*/ 0 w 6644073"/>
              <a:gd name="connsiteY3" fmla="*/ 795794 h 795794"/>
              <a:gd name="connsiteX4" fmla="*/ 0 w 6644073"/>
              <a:gd name="connsiteY4" fmla="*/ 0 h 79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073" h="795794">
                <a:moveTo>
                  <a:pt x="0" y="0"/>
                </a:moveTo>
                <a:lnTo>
                  <a:pt x="6548203" y="0"/>
                </a:lnTo>
                <a:cubicBezTo>
                  <a:pt x="6674102" y="168919"/>
                  <a:pt x="6677945" y="635149"/>
                  <a:pt x="6548203" y="795794"/>
                </a:cubicBezTo>
                <a:lnTo>
                  <a:pt x="0" y="7957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itle 17">
            <a:extLst>
              <a:ext uri="{FF2B5EF4-FFF2-40B4-BE49-F238E27FC236}">
                <a16:creationId xmlns:a16="http://schemas.microsoft.com/office/drawing/2014/main" id="{F56D1734-1B2A-F54D-9B71-470CC1E0CB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45" y="5589888"/>
            <a:ext cx="6072266" cy="639216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For more information contact…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3280" y="680721"/>
            <a:ext cx="10536555" cy="4572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38500D8-4241-0C40-96A5-2FBEB74C4533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F2A5258-1412-F74E-B2A2-51942CD91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Inf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F1C12AC-DFEE-E144-A0A8-243988194695}"/>
              </a:ext>
            </a:extLst>
          </p:cNvPr>
          <p:cNvSpPr>
            <a:spLocks/>
          </p:cNvSpPr>
          <p:nvPr userDrawn="1"/>
        </p:nvSpPr>
        <p:spPr>
          <a:xfrm>
            <a:off x="1" y="5511599"/>
            <a:ext cx="6644073" cy="795794"/>
          </a:xfrm>
          <a:custGeom>
            <a:avLst/>
            <a:gdLst>
              <a:gd name="connsiteX0" fmla="*/ 0 w 6548203"/>
              <a:gd name="connsiteY0" fmla="*/ 0 h 795794"/>
              <a:gd name="connsiteX1" fmla="*/ 6548203 w 6548203"/>
              <a:gd name="connsiteY1" fmla="*/ 0 h 795794"/>
              <a:gd name="connsiteX2" fmla="*/ 6548203 w 6548203"/>
              <a:gd name="connsiteY2" fmla="*/ 795794 h 795794"/>
              <a:gd name="connsiteX3" fmla="*/ 0 w 6548203"/>
              <a:gd name="connsiteY3" fmla="*/ 795794 h 795794"/>
              <a:gd name="connsiteX4" fmla="*/ 0 w 6548203"/>
              <a:gd name="connsiteY4" fmla="*/ 0 h 795794"/>
              <a:gd name="connsiteX0" fmla="*/ 0 w 6601794"/>
              <a:gd name="connsiteY0" fmla="*/ 0 h 795794"/>
              <a:gd name="connsiteX1" fmla="*/ 6548203 w 6601794"/>
              <a:gd name="connsiteY1" fmla="*/ 0 h 795794"/>
              <a:gd name="connsiteX2" fmla="*/ 6548203 w 6601794"/>
              <a:gd name="connsiteY2" fmla="*/ 795794 h 795794"/>
              <a:gd name="connsiteX3" fmla="*/ 0 w 6601794"/>
              <a:gd name="connsiteY3" fmla="*/ 795794 h 795794"/>
              <a:gd name="connsiteX4" fmla="*/ 0 w 6601794"/>
              <a:gd name="connsiteY4" fmla="*/ 0 h 795794"/>
              <a:gd name="connsiteX0" fmla="*/ 0 w 6627733"/>
              <a:gd name="connsiteY0" fmla="*/ 0 h 795794"/>
              <a:gd name="connsiteX1" fmla="*/ 6548203 w 6627733"/>
              <a:gd name="connsiteY1" fmla="*/ 0 h 795794"/>
              <a:gd name="connsiteX2" fmla="*/ 6548203 w 6627733"/>
              <a:gd name="connsiteY2" fmla="*/ 795794 h 795794"/>
              <a:gd name="connsiteX3" fmla="*/ 0 w 6627733"/>
              <a:gd name="connsiteY3" fmla="*/ 795794 h 795794"/>
              <a:gd name="connsiteX4" fmla="*/ 0 w 6627733"/>
              <a:gd name="connsiteY4" fmla="*/ 0 h 795794"/>
              <a:gd name="connsiteX0" fmla="*/ 0 w 6631272"/>
              <a:gd name="connsiteY0" fmla="*/ 0 h 795794"/>
              <a:gd name="connsiteX1" fmla="*/ 6548203 w 6631272"/>
              <a:gd name="connsiteY1" fmla="*/ 0 h 795794"/>
              <a:gd name="connsiteX2" fmla="*/ 6548203 w 6631272"/>
              <a:gd name="connsiteY2" fmla="*/ 795794 h 795794"/>
              <a:gd name="connsiteX3" fmla="*/ 0 w 6631272"/>
              <a:gd name="connsiteY3" fmla="*/ 795794 h 795794"/>
              <a:gd name="connsiteX4" fmla="*/ 0 w 6631272"/>
              <a:gd name="connsiteY4" fmla="*/ 0 h 795794"/>
              <a:gd name="connsiteX0" fmla="*/ 0 w 6627378"/>
              <a:gd name="connsiteY0" fmla="*/ 0 h 795794"/>
              <a:gd name="connsiteX1" fmla="*/ 6548203 w 6627378"/>
              <a:gd name="connsiteY1" fmla="*/ 0 h 795794"/>
              <a:gd name="connsiteX2" fmla="*/ 6548203 w 6627378"/>
              <a:gd name="connsiteY2" fmla="*/ 795794 h 795794"/>
              <a:gd name="connsiteX3" fmla="*/ 0 w 6627378"/>
              <a:gd name="connsiteY3" fmla="*/ 795794 h 795794"/>
              <a:gd name="connsiteX4" fmla="*/ 0 w 6627378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1101"/>
              <a:gd name="connsiteY0" fmla="*/ 0 h 795794"/>
              <a:gd name="connsiteX1" fmla="*/ 6548203 w 6631101"/>
              <a:gd name="connsiteY1" fmla="*/ 0 h 795794"/>
              <a:gd name="connsiteX2" fmla="*/ 6548203 w 6631101"/>
              <a:gd name="connsiteY2" fmla="*/ 795794 h 795794"/>
              <a:gd name="connsiteX3" fmla="*/ 0 w 6631101"/>
              <a:gd name="connsiteY3" fmla="*/ 795794 h 795794"/>
              <a:gd name="connsiteX4" fmla="*/ 0 w 6631101"/>
              <a:gd name="connsiteY4" fmla="*/ 0 h 795794"/>
              <a:gd name="connsiteX0" fmla="*/ 0 w 6636958"/>
              <a:gd name="connsiteY0" fmla="*/ 0 h 795794"/>
              <a:gd name="connsiteX1" fmla="*/ 6548203 w 6636958"/>
              <a:gd name="connsiteY1" fmla="*/ 0 h 795794"/>
              <a:gd name="connsiteX2" fmla="*/ 6548203 w 6636958"/>
              <a:gd name="connsiteY2" fmla="*/ 795794 h 795794"/>
              <a:gd name="connsiteX3" fmla="*/ 0 w 6636958"/>
              <a:gd name="connsiteY3" fmla="*/ 795794 h 795794"/>
              <a:gd name="connsiteX4" fmla="*/ 0 w 6636958"/>
              <a:gd name="connsiteY4" fmla="*/ 0 h 795794"/>
              <a:gd name="connsiteX0" fmla="*/ 0 w 6645530"/>
              <a:gd name="connsiteY0" fmla="*/ 0 h 795794"/>
              <a:gd name="connsiteX1" fmla="*/ 6548203 w 6645530"/>
              <a:gd name="connsiteY1" fmla="*/ 0 h 795794"/>
              <a:gd name="connsiteX2" fmla="*/ 6548203 w 6645530"/>
              <a:gd name="connsiteY2" fmla="*/ 795794 h 795794"/>
              <a:gd name="connsiteX3" fmla="*/ 0 w 6645530"/>
              <a:gd name="connsiteY3" fmla="*/ 795794 h 795794"/>
              <a:gd name="connsiteX4" fmla="*/ 0 w 6645530"/>
              <a:gd name="connsiteY4" fmla="*/ 0 h 795794"/>
              <a:gd name="connsiteX0" fmla="*/ 0 w 6644073"/>
              <a:gd name="connsiteY0" fmla="*/ 0 h 795794"/>
              <a:gd name="connsiteX1" fmla="*/ 6548203 w 6644073"/>
              <a:gd name="connsiteY1" fmla="*/ 0 h 795794"/>
              <a:gd name="connsiteX2" fmla="*/ 6548203 w 6644073"/>
              <a:gd name="connsiteY2" fmla="*/ 795794 h 795794"/>
              <a:gd name="connsiteX3" fmla="*/ 0 w 6644073"/>
              <a:gd name="connsiteY3" fmla="*/ 795794 h 795794"/>
              <a:gd name="connsiteX4" fmla="*/ 0 w 6644073"/>
              <a:gd name="connsiteY4" fmla="*/ 0 h 79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073" h="795794">
                <a:moveTo>
                  <a:pt x="0" y="0"/>
                </a:moveTo>
                <a:lnTo>
                  <a:pt x="6548203" y="0"/>
                </a:lnTo>
                <a:cubicBezTo>
                  <a:pt x="6674102" y="168919"/>
                  <a:pt x="6677945" y="635149"/>
                  <a:pt x="6548203" y="795794"/>
                </a:cubicBezTo>
                <a:lnTo>
                  <a:pt x="0" y="7957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56D1734-1B2A-F54D-9B71-470CC1E0CB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45" y="5589888"/>
            <a:ext cx="6072266" cy="639216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For more information contact…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53246" y="680721"/>
            <a:ext cx="11126590" cy="4572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A542970-8FD0-2F48-987B-9E4237C541B7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B073E7-6919-7D45-A555-7E977F23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29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01920" y="4443016"/>
            <a:ext cx="1778000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D11947"/>
                </a:solidFill>
              </a:rPr>
              <a:t>stjude.org</a:t>
            </a:r>
            <a:endParaRPr lang="en-US" sz="2200" b="1" dirty="0">
              <a:solidFill>
                <a:srgbClr val="D1194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5AF82-3D3C-344B-8C53-51BEC0C41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7459" y="1736195"/>
            <a:ext cx="2706922" cy="264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47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losing Slide">
    <p:bg>
      <p:bgPr>
        <a:solidFill>
          <a:srgbClr val="D11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01920" y="4443016"/>
            <a:ext cx="1778000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stjude.org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5AF82-3D3C-344B-8C53-51BEC0C41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59" y="1733260"/>
            <a:ext cx="2706922" cy="26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86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01920" y="4443016"/>
            <a:ext cx="1778000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stjude.org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5AF82-3D3C-344B-8C53-51BEC0C41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59" y="1733260"/>
            <a:ext cx="2706922" cy="26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37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FC75B28E-B2F6-BE40-A94D-60512F835735}"/>
              </a:ext>
            </a:extLst>
          </p:cNvPr>
          <p:cNvSpPr/>
          <p:nvPr userDrawn="1"/>
        </p:nvSpPr>
        <p:spPr>
          <a:xfrm>
            <a:off x="319025" y="184037"/>
            <a:ext cx="772647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 // copy &amp; paste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462A1FE-95DC-A349-8E30-2347046763E0}"/>
              </a:ext>
            </a:extLst>
          </p:cNvPr>
          <p:cNvGrpSpPr/>
          <p:nvPr userDrawn="1"/>
        </p:nvGrpSpPr>
        <p:grpSpPr>
          <a:xfrm>
            <a:off x="318510" y="336666"/>
            <a:ext cx="9061485" cy="5050157"/>
            <a:chOff x="318510" y="336666"/>
            <a:chExt cx="9061485" cy="5050157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62F12982-93DA-9949-9ECE-6983765443E0}"/>
                </a:ext>
              </a:extLst>
            </p:cNvPr>
            <p:cNvSpPr txBox="1"/>
            <p:nvPr userDrawn="1"/>
          </p:nvSpPr>
          <p:spPr>
            <a:xfrm>
              <a:off x="3743934" y="336667"/>
              <a:ext cx="1558904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Science &amp; Technology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1FAD60D5-5FE6-8442-A86B-5C02763B3262}"/>
                </a:ext>
              </a:extLst>
            </p:cNvPr>
            <p:cNvSpPr txBox="1"/>
            <p:nvPr userDrawn="1"/>
          </p:nvSpPr>
          <p:spPr>
            <a:xfrm>
              <a:off x="318510" y="336667"/>
              <a:ext cx="525763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People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0191761-DB3A-B045-B3DB-4DED020C7F40}"/>
                </a:ext>
              </a:extLst>
            </p:cNvPr>
            <p:cNvSpPr txBox="1"/>
            <p:nvPr userDrawn="1"/>
          </p:nvSpPr>
          <p:spPr>
            <a:xfrm>
              <a:off x="320381" y="2754164"/>
              <a:ext cx="1244969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Brand Messaging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3D9776B-7C95-2044-B0EF-B4BE36B8EDA0}"/>
                </a:ext>
              </a:extLst>
            </p:cNvPr>
            <p:cNvSpPr txBox="1"/>
            <p:nvPr userDrawn="1"/>
          </p:nvSpPr>
          <p:spPr>
            <a:xfrm>
              <a:off x="8330068" y="336666"/>
              <a:ext cx="1049927" cy="166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 to Action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42E0E44-2FB6-4A41-8C23-6D5CB14E6144}"/>
                </a:ext>
              </a:extLst>
            </p:cNvPr>
            <p:cNvSpPr txBox="1"/>
            <p:nvPr userDrawn="1"/>
          </p:nvSpPr>
          <p:spPr>
            <a:xfrm>
              <a:off x="1531808" y="5225240"/>
              <a:ext cx="177131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 Call to Action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2DD48DF-BF71-6D40-A02D-AD9FAC432E2D}"/>
                </a:ext>
              </a:extLst>
            </p:cNvPr>
            <p:cNvSpPr txBox="1"/>
            <p:nvPr userDrawn="1"/>
          </p:nvSpPr>
          <p:spPr>
            <a:xfrm>
              <a:off x="7079190" y="5225240"/>
              <a:ext cx="166391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Performance Indicators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26A4090-B251-074F-BF2B-AC60C18F6C44}"/>
              </a:ext>
            </a:extLst>
          </p:cNvPr>
          <p:cNvGrpSpPr/>
          <p:nvPr userDrawn="1"/>
        </p:nvGrpSpPr>
        <p:grpSpPr>
          <a:xfrm>
            <a:off x="295493" y="575452"/>
            <a:ext cx="11170650" cy="5950975"/>
            <a:chOff x="295493" y="575452"/>
            <a:chExt cx="11170650" cy="5950975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390058E-D203-2242-B754-37FBCCC618A7}"/>
                </a:ext>
              </a:extLst>
            </p:cNvPr>
            <p:cNvSpPr/>
            <p:nvPr userDrawn="1"/>
          </p:nvSpPr>
          <p:spPr>
            <a:xfrm>
              <a:off x="3737472" y="1629624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117300DE-DC1A-AD48-B29F-A1B8D22E6940}"/>
                </a:ext>
              </a:extLst>
            </p:cNvPr>
            <p:cNvSpPr/>
            <p:nvPr userDrawn="1"/>
          </p:nvSpPr>
          <p:spPr>
            <a:xfrm>
              <a:off x="4790350" y="1629624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11DFF4-3FD8-C845-897A-A65FA5A3AAEB}"/>
                </a:ext>
              </a:extLst>
            </p:cNvPr>
            <p:cNvSpPr/>
            <p:nvPr userDrawn="1"/>
          </p:nvSpPr>
          <p:spPr>
            <a:xfrm>
              <a:off x="5842365" y="1629624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D773C1CC-32AB-8E4A-AF1A-2604E29367A4}"/>
                </a:ext>
              </a:extLst>
            </p:cNvPr>
            <p:cNvSpPr/>
            <p:nvPr userDrawn="1"/>
          </p:nvSpPr>
          <p:spPr>
            <a:xfrm>
              <a:off x="6893452" y="1629624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12E8B70-10E5-7244-80BA-2FAB48ED7731}"/>
                </a:ext>
              </a:extLst>
            </p:cNvPr>
            <p:cNvSpPr/>
            <p:nvPr userDrawn="1"/>
          </p:nvSpPr>
          <p:spPr>
            <a:xfrm>
              <a:off x="3737472" y="3744541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FC58AEA-7E6D-BE43-BB2A-8EA209628183}"/>
                </a:ext>
              </a:extLst>
            </p:cNvPr>
            <p:cNvSpPr/>
            <p:nvPr userDrawn="1"/>
          </p:nvSpPr>
          <p:spPr>
            <a:xfrm>
              <a:off x="4790350" y="3744541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5356EC1-0389-A442-8B0B-5D24F1FE1ED1}"/>
                </a:ext>
              </a:extLst>
            </p:cNvPr>
            <p:cNvSpPr/>
            <p:nvPr userDrawn="1"/>
          </p:nvSpPr>
          <p:spPr>
            <a:xfrm>
              <a:off x="5842365" y="3744541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A374CAA-1FC2-764B-931A-0F18914199C7}"/>
                </a:ext>
              </a:extLst>
            </p:cNvPr>
            <p:cNvSpPr/>
            <p:nvPr userDrawn="1"/>
          </p:nvSpPr>
          <p:spPr>
            <a:xfrm>
              <a:off x="6893452" y="3744541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DED254A-2E4C-7746-B5C8-160A1D2B6DAE}"/>
                </a:ext>
              </a:extLst>
            </p:cNvPr>
            <p:cNvSpPr/>
            <p:nvPr userDrawn="1"/>
          </p:nvSpPr>
          <p:spPr>
            <a:xfrm>
              <a:off x="3737472" y="575452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A26ED0B8-B245-2A4E-A06F-C1D3B7E19AEF}"/>
                </a:ext>
              </a:extLst>
            </p:cNvPr>
            <p:cNvSpPr/>
            <p:nvPr userDrawn="1"/>
          </p:nvSpPr>
          <p:spPr>
            <a:xfrm>
              <a:off x="4790350" y="575452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32BB3AB3-DE75-5248-B8F8-1A3C778497D4}"/>
                </a:ext>
              </a:extLst>
            </p:cNvPr>
            <p:cNvSpPr/>
            <p:nvPr userDrawn="1"/>
          </p:nvSpPr>
          <p:spPr>
            <a:xfrm>
              <a:off x="5842365" y="575452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E4AD9C15-58CC-A841-8282-F945E760DD0C}"/>
                </a:ext>
              </a:extLst>
            </p:cNvPr>
            <p:cNvSpPr/>
            <p:nvPr userDrawn="1"/>
          </p:nvSpPr>
          <p:spPr>
            <a:xfrm>
              <a:off x="6893452" y="575452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F68F979-2F07-CB4B-AA41-05BBEF215E36}"/>
                </a:ext>
              </a:extLst>
            </p:cNvPr>
            <p:cNvSpPr/>
            <p:nvPr userDrawn="1"/>
          </p:nvSpPr>
          <p:spPr>
            <a:xfrm>
              <a:off x="3737472" y="2690368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4B5E5B8-98AD-2E48-A54C-327E280C8D33}"/>
                </a:ext>
              </a:extLst>
            </p:cNvPr>
            <p:cNvSpPr/>
            <p:nvPr userDrawn="1"/>
          </p:nvSpPr>
          <p:spPr>
            <a:xfrm>
              <a:off x="4790350" y="2690368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DFFB4C9F-4453-0243-9E5B-B9204228F224}"/>
                </a:ext>
              </a:extLst>
            </p:cNvPr>
            <p:cNvSpPr/>
            <p:nvPr userDrawn="1"/>
          </p:nvSpPr>
          <p:spPr>
            <a:xfrm>
              <a:off x="5842365" y="2690368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4531287-2373-924A-8B85-5C91F641C28A}"/>
                </a:ext>
              </a:extLst>
            </p:cNvPr>
            <p:cNvSpPr/>
            <p:nvPr userDrawn="1"/>
          </p:nvSpPr>
          <p:spPr>
            <a:xfrm>
              <a:off x="6893452" y="2690368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54E1742-9BB0-4E47-9BDA-C2CE0B03217F}"/>
                </a:ext>
              </a:extLst>
            </p:cNvPr>
            <p:cNvSpPr/>
            <p:nvPr userDrawn="1"/>
          </p:nvSpPr>
          <p:spPr>
            <a:xfrm>
              <a:off x="295493" y="575452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C6D1681D-E432-154F-9E26-4D73E564BC30}"/>
                </a:ext>
              </a:extLst>
            </p:cNvPr>
            <p:cNvSpPr/>
            <p:nvPr userDrawn="1"/>
          </p:nvSpPr>
          <p:spPr>
            <a:xfrm>
              <a:off x="1345985" y="575452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3447DE31-E550-6446-A239-E196B9C91D33}"/>
                </a:ext>
              </a:extLst>
            </p:cNvPr>
            <p:cNvSpPr/>
            <p:nvPr userDrawn="1"/>
          </p:nvSpPr>
          <p:spPr>
            <a:xfrm>
              <a:off x="2396195" y="575452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85B7AD4-4C27-6449-8070-3A368F3B7F4F}"/>
                </a:ext>
              </a:extLst>
            </p:cNvPr>
            <p:cNvSpPr/>
            <p:nvPr userDrawn="1"/>
          </p:nvSpPr>
          <p:spPr>
            <a:xfrm>
              <a:off x="295493" y="1629624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F0B47C1-DD00-9547-8A7C-C8FEB736954E}"/>
                </a:ext>
              </a:extLst>
            </p:cNvPr>
            <p:cNvSpPr/>
            <p:nvPr userDrawn="1"/>
          </p:nvSpPr>
          <p:spPr>
            <a:xfrm>
              <a:off x="1345985" y="1629624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34AB3D7-1F2E-4441-8D6A-00F78C84E01C}"/>
                </a:ext>
              </a:extLst>
            </p:cNvPr>
            <p:cNvSpPr/>
            <p:nvPr userDrawn="1"/>
          </p:nvSpPr>
          <p:spPr>
            <a:xfrm>
              <a:off x="2396195" y="1629624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959625F9-B360-884A-926B-9A245CA3DF65}"/>
                </a:ext>
              </a:extLst>
            </p:cNvPr>
            <p:cNvSpPr/>
            <p:nvPr userDrawn="1"/>
          </p:nvSpPr>
          <p:spPr>
            <a:xfrm>
              <a:off x="295493" y="298871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D017990-853C-D444-8394-E84005C7ADC3}"/>
                </a:ext>
              </a:extLst>
            </p:cNvPr>
            <p:cNvSpPr/>
            <p:nvPr userDrawn="1"/>
          </p:nvSpPr>
          <p:spPr>
            <a:xfrm>
              <a:off x="1345985" y="298871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F0F03156-4388-CA4F-B174-0FCF18EDAF03}"/>
                </a:ext>
              </a:extLst>
            </p:cNvPr>
            <p:cNvSpPr/>
            <p:nvPr userDrawn="1"/>
          </p:nvSpPr>
          <p:spPr>
            <a:xfrm>
              <a:off x="2396195" y="298871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85BB47F-D164-EC4E-8AB8-C585048DF953}"/>
                </a:ext>
              </a:extLst>
            </p:cNvPr>
            <p:cNvSpPr/>
            <p:nvPr userDrawn="1"/>
          </p:nvSpPr>
          <p:spPr>
            <a:xfrm>
              <a:off x="295493" y="404281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7390FA2-9778-ED4A-82A8-8A6349DEE9BD}"/>
                </a:ext>
              </a:extLst>
            </p:cNvPr>
            <p:cNvSpPr/>
            <p:nvPr userDrawn="1"/>
          </p:nvSpPr>
          <p:spPr>
            <a:xfrm>
              <a:off x="1345985" y="404281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8757DC6C-9A00-5242-8964-ECF42840A6C7}"/>
                </a:ext>
              </a:extLst>
            </p:cNvPr>
            <p:cNvSpPr/>
            <p:nvPr userDrawn="1"/>
          </p:nvSpPr>
          <p:spPr>
            <a:xfrm>
              <a:off x="2396195" y="404281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EE17D8A-092F-7245-BD3E-C34D56876FEE}"/>
                </a:ext>
              </a:extLst>
            </p:cNvPr>
            <p:cNvSpPr/>
            <p:nvPr userDrawn="1"/>
          </p:nvSpPr>
          <p:spPr>
            <a:xfrm>
              <a:off x="8315434" y="575452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893BDB5-7B37-7147-82EE-EEEB6DFDA60D}"/>
                </a:ext>
              </a:extLst>
            </p:cNvPr>
            <p:cNvSpPr/>
            <p:nvPr userDrawn="1"/>
          </p:nvSpPr>
          <p:spPr>
            <a:xfrm>
              <a:off x="9365637" y="575452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8230F7D9-2599-CD4E-8243-A2D8ADE26538}"/>
                </a:ext>
              </a:extLst>
            </p:cNvPr>
            <p:cNvSpPr/>
            <p:nvPr userDrawn="1"/>
          </p:nvSpPr>
          <p:spPr>
            <a:xfrm>
              <a:off x="10416216" y="575452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33D0C8B-7A99-6E46-BC68-FCDA0F13615E}"/>
                </a:ext>
              </a:extLst>
            </p:cNvPr>
            <p:cNvSpPr/>
            <p:nvPr userDrawn="1"/>
          </p:nvSpPr>
          <p:spPr>
            <a:xfrm>
              <a:off x="8315434" y="1632987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FA5C568D-7C3D-4F49-8FFF-438F8463CAE8}"/>
                </a:ext>
              </a:extLst>
            </p:cNvPr>
            <p:cNvSpPr/>
            <p:nvPr userDrawn="1"/>
          </p:nvSpPr>
          <p:spPr>
            <a:xfrm>
              <a:off x="9365637" y="1632987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8CFDD48-6583-4F4C-A5AE-A7A77DD77EF3}"/>
                </a:ext>
              </a:extLst>
            </p:cNvPr>
            <p:cNvSpPr/>
            <p:nvPr userDrawn="1"/>
          </p:nvSpPr>
          <p:spPr>
            <a:xfrm>
              <a:off x="10416216" y="1632987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97464DD-B7A0-5045-9C46-4E2F07E8B778}"/>
                </a:ext>
              </a:extLst>
            </p:cNvPr>
            <p:cNvSpPr/>
            <p:nvPr userDrawn="1"/>
          </p:nvSpPr>
          <p:spPr>
            <a:xfrm>
              <a:off x="8315434" y="2685707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036E154F-FA2E-1B4A-9D07-448CD0BEB223}"/>
                </a:ext>
              </a:extLst>
            </p:cNvPr>
            <p:cNvSpPr/>
            <p:nvPr userDrawn="1"/>
          </p:nvSpPr>
          <p:spPr>
            <a:xfrm>
              <a:off x="9365637" y="2685707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1D232867-ACD5-1541-9FFD-A40D800850CA}"/>
                </a:ext>
              </a:extLst>
            </p:cNvPr>
            <p:cNvSpPr/>
            <p:nvPr userDrawn="1"/>
          </p:nvSpPr>
          <p:spPr>
            <a:xfrm>
              <a:off x="10416216" y="2685707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F41365D7-E4BA-CF47-8789-843BAA3A456A}"/>
                </a:ext>
              </a:extLst>
            </p:cNvPr>
            <p:cNvSpPr/>
            <p:nvPr userDrawn="1"/>
          </p:nvSpPr>
          <p:spPr>
            <a:xfrm>
              <a:off x="10416216" y="3738904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1C72FDC4-FEDF-334C-B7A6-BB2BC1AE64EA}"/>
                </a:ext>
              </a:extLst>
            </p:cNvPr>
            <p:cNvSpPr/>
            <p:nvPr userDrawn="1"/>
          </p:nvSpPr>
          <p:spPr>
            <a:xfrm>
              <a:off x="9365637" y="4793367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06F432AD-B6D6-A840-AB77-EEF70F0D0502}"/>
                </a:ext>
              </a:extLst>
            </p:cNvPr>
            <p:cNvSpPr/>
            <p:nvPr userDrawn="1"/>
          </p:nvSpPr>
          <p:spPr>
            <a:xfrm>
              <a:off x="8315434" y="3738904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BDCADDB8-F806-0D4F-9A84-66F0492F4EC0}"/>
                </a:ext>
              </a:extLst>
            </p:cNvPr>
            <p:cNvSpPr/>
            <p:nvPr userDrawn="1"/>
          </p:nvSpPr>
          <p:spPr>
            <a:xfrm>
              <a:off x="10416216" y="4793367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18C8D984-4D12-524B-A44C-C53698BF5FD5}"/>
                </a:ext>
              </a:extLst>
            </p:cNvPr>
            <p:cNvSpPr/>
            <p:nvPr userDrawn="1"/>
          </p:nvSpPr>
          <p:spPr>
            <a:xfrm>
              <a:off x="9365637" y="3738904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844D6D08-B3A4-024D-B17D-11BE0CD28460}"/>
                </a:ext>
              </a:extLst>
            </p:cNvPr>
            <p:cNvSpPr/>
            <p:nvPr userDrawn="1"/>
          </p:nvSpPr>
          <p:spPr>
            <a:xfrm>
              <a:off x="1531808" y="5471385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0A220456-E470-3B41-8046-925CB2632E46}"/>
                </a:ext>
              </a:extLst>
            </p:cNvPr>
            <p:cNvSpPr/>
            <p:nvPr userDrawn="1"/>
          </p:nvSpPr>
          <p:spPr>
            <a:xfrm>
              <a:off x="2584950" y="5471385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85046F76-D8F1-834E-81C4-655FDFA9AC24}"/>
                </a:ext>
              </a:extLst>
            </p:cNvPr>
            <p:cNvSpPr/>
            <p:nvPr userDrawn="1"/>
          </p:nvSpPr>
          <p:spPr>
            <a:xfrm>
              <a:off x="3639786" y="5471385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B1321384-256A-C24B-8500-800B1BF77ED5}"/>
                </a:ext>
              </a:extLst>
            </p:cNvPr>
            <p:cNvSpPr/>
            <p:nvPr userDrawn="1"/>
          </p:nvSpPr>
          <p:spPr>
            <a:xfrm>
              <a:off x="4696927" y="5471385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E413C23-0D8A-5946-821A-777702E1E51D}"/>
                </a:ext>
              </a:extLst>
            </p:cNvPr>
            <p:cNvSpPr/>
            <p:nvPr userDrawn="1"/>
          </p:nvSpPr>
          <p:spPr>
            <a:xfrm>
              <a:off x="5750595" y="5471385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36FE316D-1665-A14E-ADB3-33DCDA6EAF60}"/>
                </a:ext>
              </a:extLst>
            </p:cNvPr>
            <p:cNvSpPr/>
            <p:nvPr userDrawn="1"/>
          </p:nvSpPr>
          <p:spPr>
            <a:xfrm>
              <a:off x="7042071" y="5471385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9BEA75-F58B-334E-9F89-AA02877F175F}"/>
                </a:ext>
              </a:extLst>
            </p:cNvPr>
            <p:cNvSpPr/>
            <p:nvPr userDrawn="1"/>
          </p:nvSpPr>
          <p:spPr>
            <a:xfrm>
              <a:off x="8096173" y="5471385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584C081-B33C-224E-91E0-1AF60A16813A}"/>
                </a:ext>
              </a:extLst>
            </p:cNvPr>
            <p:cNvSpPr/>
            <p:nvPr userDrawn="1"/>
          </p:nvSpPr>
          <p:spPr>
            <a:xfrm>
              <a:off x="295493" y="5096012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45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07D84D5-93A3-0749-994F-664A98F86C11}"/>
              </a:ext>
            </a:extLst>
          </p:cNvPr>
          <p:cNvGrpSpPr/>
          <p:nvPr userDrawn="1"/>
        </p:nvGrpSpPr>
        <p:grpSpPr>
          <a:xfrm>
            <a:off x="373861" y="1457544"/>
            <a:ext cx="10929758" cy="5041218"/>
            <a:chOff x="373861" y="1457544"/>
            <a:chExt cx="10929758" cy="5041218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494703A1-0762-184E-A8F6-73FBB1F1B54F}"/>
                </a:ext>
              </a:extLst>
            </p:cNvPr>
            <p:cNvSpPr/>
            <p:nvPr userDrawn="1"/>
          </p:nvSpPr>
          <p:spPr>
            <a:xfrm>
              <a:off x="7207221" y="3576590"/>
              <a:ext cx="422389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MEDICINE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C2460C44-A5C0-C643-8527-BF344A6A7975}"/>
                </a:ext>
              </a:extLst>
            </p:cNvPr>
            <p:cNvSpPr/>
            <p:nvPr userDrawn="1"/>
          </p:nvSpPr>
          <p:spPr>
            <a:xfrm>
              <a:off x="4052091" y="1457544"/>
              <a:ext cx="420690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HOSPITAL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7C2F1B42-27AC-624F-933C-04D93B23E750}"/>
                </a:ext>
              </a:extLst>
            </p:cNvPr>
            <p:cNvSpPr/>
            <p:nvPr userDrawn="1"/>
          </p:nvSpPr>
          <p:spPr>
            <a:xfrm>
              <a:off x="4049038" y="4636519"/>
              <a:ext cx="426796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DROPPER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637B5451-7A48-704C-B809-B3870B67FF2A}"/>
                </a:ext>
              </a:extLst>
            </p:cNvPr>
            <p:cNvSpPr/>
            <p:nvPr userDrawn="1"/>
          </p:nvSpPr>
          <p:spPr>
            <a:xfrm>
              <a:off x="4016984" y="2511717"/>
              <a:ext cx="490904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0A1871C-94B4-9440-AE08-5AB0ABC081C4}"/>
                </a:ext>
              </a:extLst>
            </p:cNvPr>
            <p:cNvSpPr/>
            <p:nvPr userDrawn="1"/>
          </p:nvSpPr>
          <p:spPr>
            <a:xfrm>
              <a:off x="6178266" y="1457544"/>
              <a:ext cx="378123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DOCTOR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D3F0A69-6273-FF4F-9393-890427B39490}"/>
                </a:ext>
              </a:extLst>
            </p:cNvPr>
            <p:cNvSpPr/>
            <p:nvPr userDrawn="1"/>
          </p:nvSpPr>
          <p:spPr>
            <a:xfrm>
              <a:off x="5210899" y="2511717"/>
              <a:ext cx="208830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DNA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778DFA5-6870-6C45-99E0-F8310B935BFA}"/>
                </a:ext>
              </a:extLst>
            </p:cNvPr>
            <p:cNvSpPr/>
            <p:nvPr userDrawn="1"/>
          </p:nvSpPr>
          <p:spPr>
            <a:xfrm>
              <a:off x="4967290" y="4636519"/>
              <a:ext cx="696048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CHEMOTHERAPY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6F40F564-8D87-154C-8B08-CC52817CD4C6}"/>
                </a:ext>
              </a:extLst>
            </p:cNvPr>
            <p:cNvSpPr/>
            <p:nvPr userDrawn="1"/>
          </p:nvSpPr>
          <p:spPr>
            <a:xfrm>
              <a:off x="6188188" y="4636519"/>
              <a:ext cx="358281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BEAKER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DC28B8DD-EFBA-6441-8F7E-09F24E57FAC2}"/>
                </a:ext>
              </a:extLst>
            </p:cNvPr>
            <p:cNvSpPr/>
            <p:nvPr userDrawn="1"/>
          </p:nvSpPr>
          <p:spPr>
            <a:xfrm>
              <a:off x="6154050" y="2511717"/>
              <a:ext cx="426556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BAND AID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1EE7289-1F0A-8F49-AD52-828C71F7B1E5}"/>
                </a:ext>
              </a:extLst>
            </p:cNvPr>
            <p:cNvSpPr/>
            <p:nvPr userDrawn="1"/>
          </p:nvSpPr>
          <p:spPr>
            <a:xfrm>
              <a:off x="7177171" y="4636519"/>
              <a:ext cx="482490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PHARMACY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B8935D2-BA2C-FD45-AD56-50E654DA5B19}"/>
                </a:ext>
              </a:extLst>
            </p:cNvPr>
            <p:cNvSpPr/>
            <p:nvPr userDrawn="1"/>
          </p:nvSpPr>
          <p:spPr>
            <a:xfrm>
              <a:off x="5024786" y="1457544"/>
              <a:ext cx="581055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RESEARCHER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88D00A6-576B-6440-9840-EF78674EB99A}"/>
                </a:ext>
              </a:extLst>
            </p:cNvPr>
            <p:cNvSpPr/>
            <p:nvPr userDrawn="1"/>
          </p:nvSpPr>
          <p:spPr>
            <a:xfrm>
              <a:off x="7260511" y="1457544"/>
              <a:ext cx="315810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NURSE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AAB9D64C-A0F3-2146-86AF-5606703820D7}"/>
                </a:ext>
              </a:extLst>
            </p:cNvPr>
            <p:cNvSpPr/>
            <p:nvPr userDrawn="1"/>
          </p:nvSpPr>
          <p:spPr>
            <a:xfrm>
              <a:off x="5125355" y="3576590"/>
              <a:ext cx="379918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NEURON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61D639E7-1220-AE47-9CBF-BB8A069F521F}"/>
                </a:ext>
              </a:extLst>
            </p:cNvPr>
            <p:cNvSpPr/>
            <p:nvPr userDrawn="1"/>
          </p:nvSpPr>
          <p:spPr>
            <a:xfrm>
              <a:off x="6132494" y="3576590"/>
              <a:ext cx="469668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MOLECULE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9149870C-F302-9240-8E10-1878E4BF2450}"/>
                </a:ext>
              </a:extLst>
            </p:cNvPr>
            <p:cNvSpPr/>
            <p:nvPr userDrawn="1"/>
          </p:nvSpPr>
          <p:spPr>
            <a:xfrm>
              <a:off x="7287901" y="2511717"/>
              <a:ext cx="261030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ATOM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B9217473-C5BC-4745-8BF0-D7315C1CCD30}"/>
                </a:ext>
              </a:extLst>
            </p:cNvPr>
            <p:cNvSpPr/>
            <p:nvPr userDrawn="1"/>
          </p:nvSpPr>
          <p:spPr>
            <a:xfrm>
              <a:off x="4007215" y="3576590"/>
              <a:ext cx="510441" cy="115416"/>
            </a:xfrm>
            <a:prstGeom prst="rect">
              <a:avLst/>
            </a:prstGeom>
          </p:spPr>
          <p:txBody>
            <a:bodyPr wrap="none" bIns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7F05472A-1B14-0844-B4F8-D36228CFBDDC}"/>
                </a:ext>
              </a:extLst>
            </p:cNvPr>
            <p:cNvSpPr/>
            <p:nvPr userDrawn="1"/>
          </p:nvSpPr>
          <p:spPr>
            <a:xfrm>
              <a:off x="601486" y="1457544"/>
              <a:ext cx="437940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CFF4E16B-F537-9845-899C-E019B261CBB4}"/>
                </a:ext>
              </a:extLst>
            </p:cNvPr>
            <p:cNvSpPr/>
            <p:nvPr userDrawn="1"/>
          </p:nvSpPr>
          <p:spPr>
            <a:xfrm>
              <a:off x="2690165" y="1457544"/>
              <a:ext cx="461985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5BA7F77-AF94-1840-9F9E-C52277D0B896}"/>
                </a:ext>
              </a:extLst>
            </p:cNvPr>
            <p:cNvSpPr/>
            <p:nvPr userDrawn="1"/>
          </p:nvSpPr>
          <p:spPr>
            <a:xfrm>
              <a:off x="1672016" y="1457544"/>
              <a:ext cx="397865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TEAM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85940096-6CAA-EF4D-9FEA-FDA94E7F21A5}"/>
                </a:ext>
              </a:extLst>
            </p:cNvPr>
            <p:cNvSpPr/>
            <p:nvPr userDrawn="1"/>
          </p:nvSpPr>
          <p:spPr>
            <a:xfrm>
              <a:off x="1714496" y="2511717"/>
              <a:ext cx="312906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KID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72E0D969-9FC6-D54B-9ED1-E0B54E4CB438}"/>
                </a:ext>
              </a:extLst>
            </p:cNvPr>
            <p:cNvSpPr/>
            <p:nvPr userDrawn="1"/>
          </p:nvSpPr>
          <p:spPr>
            <a:xfrm>
              <a:off x="530152" y="2511717"/>
              <a:ext cx="580607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CHILDREN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A4642BA-A7B8-1845-9BC2-ED8E1AC8A037}"/>
                </a:ext>
              </a:extLst>
            </p:cNvPr>
            <p:cNvSpPr/>
            <p:nvPr userDrawn="1"/>
          </p:nvSpPr>
          <p:spPr>
            <a:xfrm>
              <a:off x="2698180" y="2511717"/>
              <a:ext cx="445955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HEART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591165A6-BAB3-F942-8CA0-FE951A4398E3}"/>
                </a:ext>
              </a:extLst>
            </p:cNvPr>
            <p:cNvSpPr/>
            <p:nvPr userDrawn="1"/>
          </p:nvSpPr>
          <p:spPr>
            <a:xfrm>
              <a:off x="493283" y="4921923"/>
              <a:ext cx="654345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91568DEA-6114-A144-A0C6-D85DEA1D30FF}"/>
                </a:ext>
              </a:extLst>
            </p:cNvPr>
            <p:cNvSpPr/>
            <p:nvPr userDrawn="1"/>
          </p:nvSpPr>
          <p:spPr>
            <a:xfrm>
              <a:off x="1620720" y="4921923"/>
              <a:ext cx="500457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BILL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53BB63D0-E96C-2645-B11F-5B8A43BAC1CC}"/>
                </a:ext>
              </a:extLst>
            </p:cNvPr>
            <p:cNvSpPr/>
            <p:nvPr userDrawn="1"/>
          </p:nvSpPr>
          <p:spPr>
            <a:xfrm>
              <a:off x="401913" y="3874220"/>
              <a:ext cx="837089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 MISSION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32EDEB2E-5809-B745-87F9-405A97C6CEC9}"/>
                </a:ext>
              </a:extLst>
            </p:cNvPr>
            <p:cNvSpPr/>
            <p:nvPr userDrawn="1"/>
          </p:nvSpPr>
          <p:spPr>
            <a:xfrm>
              <a:off x="1398395" y="3862676"/>
              <a:ext cx="1007006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SHARING  RESEARCH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C1FE2E9C-69DE-4446-9F06-964DCAC98490}"/>
                </a:ext>
              </a:extLst>
            </p:cNvPr>
            <p:cNvSpPr/>
            <p:nvPr userDrawn="1"/>
          </p:nvSpPr>
          <p:spPr>
            <a:xfrm>
              <a:off x="2405402" y="3851242"/>
              <a:ext cx="1040720" cy="138499"/>
            </a:xfrm>
            <a:prstGeom prst="rect">
              <a:avLst/>
            </a:prstGeom>
          </p:spPr>
          <p:txBody>
            <a:bodyPr wrap="squar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FOOD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692B14C9-EE21-034B-B551-1AC16A755749}"/>
                </a:ext>
              </a:extLst>
            </p:cNvPr>
            <p:cNvSpPr/>
            <p:nvPr userDrawn="1"/>
          </p:nvSpPr>
          <p:spPr>
            <a:xfrm>
              <a:off x="2678945" y="4921923"/>
              <a:ext cx="484427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TRAVEL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6A01450-2EDD-4D48-9648-2DC28E2298A0}"/>
                </a:ext>
              </a:extLst>
            </p:cNvPr>
            <p:cNvSpPr/>
            <p:nvPr userDrawn="1"/>
          </p:nvSpPr>
          <p:spPr>
            <a:xfrm>
              <a:off x="8545911" y="2511717"/>
              <a:ext cx="577401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1A68BB64-9284-F146-A165-4FDE5A99C3DC}"/>
                </a:ext>
              </a:extLst>
            </p:cNvPr>
            <p:cNvSpPr/>
            <p:nvPr userDrawn="1"/>
          </p:nvSpPr>
          <p:spPr>
            <a:xfrm>
              <a:off x="10578741" y="2511717"/>
              <a:ext cx="724878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OPTIONS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ED70ECF1-0DFD-504E-84A1-0C2216A23CD4}"/>
                </a:ext>
              </a:extLst>
            </p:cNvPr>
            <p:cNvSpPr/>
            <p:nvPr userDrawn="1"/>
          </p:nvSpPr>
          <p:spPr>
            <a:xfrm>
              <a:off x="9636364" y="3576590"/>
              <a:ext cx="508473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TICKETS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318D91F3-EA34-6448-B081-983A725B61EC}"/>
                </a:ext>
              </a:extLst>
            </p:cNvPr>
            <p:cNvSpPr/>
            <p:nvPr userDrawn="1"/>
          </p:nvSpPr>
          <p:spPr>
            <a:xfrm>
              <a:off x="9510529" y="2511717"/>
              <a:ext cx="760144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REQUEST INFO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93B6AA92-E138-FA41-BFC7-7AF659DFABCB}"/>
                </a:ext>
              </a:extLst>
            </p:cNvPr>
            <p:cNvSpPr/>
            <p:nvPr userDrawn="1"/>
          </p:nvSpPr>
          <p:spPr>
            <a:xfrm>
              <a:off x="8541902" y="3576590"/>
              <a:ext cx="585417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TEE SHIRT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041E7445-C6A3-1145-83CE-4D83A36CBC7E}"/>
                </a:ext>
              </a:extLst>
            </p:cNvPr>
            <p:cNvSpPr/>
            <p:nvPr userDrawn="1"/>
          </p:nvSpPr>
          <p:spPr>
            <a:xfrm>
              <a:off x="8581978" y="4636519"/>
              <a:ext cx="505267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DONATE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554E5B99-73F4-F347-BBBD-685620971619}"/>
                </a:ext>
              </a:extLst>
            </p:cNvPr>
            <p:cNvSpPr/>
            <p:nvPr userDrawn="1"/>
          </p:nvSpPr>
          <p:spPr>
            <a:xfrm>
              <a:off x="10662898" y="4636519"/>
              <a:ext cx="556563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HASHTAG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8D82E51D-F6E1-3842-B4D9-747021C83FBC}"/>
                </a:ext>
              </a:extLst>
            </p:cNvPr>
            <p:cNvSpPr/>
            <p:nvPr userDrawn="1"/>
          </p:nvSpPr>
          <p:spPr>
            <a:xfrm>
              <a:off x="10609999" y="5682811"/>
              <a:ext cx="662361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EVENT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70CBBFE9-3853-8448-B04F-78F2D04741F2}"/>
                </a:ext>
              </a:extLst>
            </p:cNvPr>
            <p:cNvSpPr/>
            <p:nvPr userDrawn="1"/>
          </p:nvSpPr>
          <p:spPr>
            <a:xfrm>
              <a:off x="9532970" y="5682811"/>
              <a:ext cx="715260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 MORE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7365A0A-22F7-DB4E-9D8A-304537C615AF}"/>
                </a:ext>
              </a:extLst>
            </p:cNvPr>
            <p:cNvSpPr/>
            <p:nvPr userDrawn="1"/>
          </p:nvSpPr>
          <p:spPr>
            <a:xfrm>
              <a:off x="10597175" y="3576590"/>
              <a:ext cx="688009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PARTICIPATE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2C7BBE5-2375-D342-B5DD-E3171450F42C}"/>
                </a:ext>
              </a:extLst>
            </p:cNvPr>
            <p:cNvSpPr/>
            <p:nvPr userDrawn="1"/>
          </p:nvSpPr>
          <p:spPr>
            <a:xfrm>
              <a:off x="8497018" y="1457544"/>
              <a:ext cx="675185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HOST EVENT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5A80B6A-F3E2-F64D-B1CE-35B3A97A4C53}"/>
                </a:ext>
              </a:extLst>
            </p:cNvPr>
            <p:cNvSpPr/>
            <p:nvPr userDrawn="1"/>
          </p:nvSpPr>
          <p:spPr>
            <a:xfrm>
              <a:off x="9613922" y="1457544"/>
              <a:ext cx="553357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AC01C559-6662-6F40-8FA6-916173D4AEE5}"/>
                </a:ext>
              </a:extLst>
            </p:cNvPr>
            <p:cNvSpPr/>
            <p:nvPr userDrawn="1"/>
          </p:nvSpPr>
          <p:spPr>
            <a:xfrm>
              <a:off x="9637967" y="4636519"/>
              <a:ext cx="505267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DONATE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E421907D-68C9-484D-93F6-7ED825675FF2}"/>
                </a:ext>
              </a:extLst>
            </p:cNvPr>
            <p:cNvSpPr/>
            <p:nvPr userDrawn="1"/>
          </p:nvSpPr>
          <p:spPr>
            <a:xfrm>
              <a:off x="10613205" y="1457544"/>
              <a:ext cx="655949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VOLUNTEER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CC41C46B-BA3C-2542-911C-A5A028EBA4FC}"/>
                </a:ext>
              </a:extLst>
            </p:cNvPr>
            <p:cNvSpPr/>
            <p:nvPr userDrawn="1"/>
          </p:nvSpPr>
          <p:spPr>
            <a:xfrm>
              <a:off x="1756098" y="6359876"/>
              <a:ext cx="606255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CALENDAR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AF62CE07-E1A6-D640-B2CC-DAF8F3C8FE29}"/>
                </a:ext>
              </a:extLst>
            </p:cNvPr>
            <p:cNvSpPr/>
            <p:nvPr userDrawn="1"/>
          </p:nvSpPr>
          <p:spPr>
            <a:xfrm>
              <a:off x="3830413" y="6359876"/>
              <a:ext cx="673582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PHONE CALL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3A7EC3BF-2422-1147-86D5-87180547FEB0}"/>
                </a:ext>
              </a:extLst>
            </p:cNvPr>
            <p:cNvSpPr/>
            <p:nvPr userDrawn="1"/>
          </p:nvSpPr>
          <p:spPr>
            <a:xfrm>
              <a:off x="2799622" y="6359876"/>
              <a:ext cx="625491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COMPUTER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87FF2FC2-4293-3B46-AABC-9085B7567BD6}"/>
                </a:ext>
              </a:extLst>
            </p:cNvPr>
            <p:cNvSpPr/>
            <p:nvPr userDrawn="1"/>
          </p:nvSpPr>
          <p:spPr>
            <a:xfrm>
              <a:off x="4853090" y="6359876"/>
              <a:ext cx="742511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DONATE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12E82779-F786-A242-A6A1-2E67F2C906E7}"/>
                </a:ext>
              </a:extLst>
            </p:cNvPr>
            <p:cNvSpPr/>
            <p:nvPr userDrawn="1"/>
          </p:nvSpPr>
          <p:spPr>
            <a:xfrm>
              <a:off x="5890727" y="6359876"/>
              <a:ext cx="774571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SHARE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E838755D-5870-C441-8837-0172BB34912B}"/>
                </a:ext>
              </a:extLst>
            </p:cNvPr>
            <p:cNvSpPr/>
            <p:nvPr userDrawn="1"/>
          </p:nvSpPr>
          <p:spPr>
            <a:xfrm>
              <a:off x="8307589" y="6360263"/>
              <a:ext cx="627095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AQUISITION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F17D4110-4001-454B-A2DB-86D1BE25FD8F}"/>
                </a:ext>
              </a:extLst>
            </p:cNvPr>
            <p:cNvSpPr/>
            <p:nvPr userDrawn="1"/>
          </p:nvSpPr>
          <p:spPr>
            <a:xfrm>
              <a:off x="7201391" y="6360263"/>
              <a:ext cx="731290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baseline="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ENGAGEMENT</a:t>
              </a:r>
              <a:endParaRPr lang="en-US" sz="600" b="0" i="0" baseline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B88B5780-4F5B-CB40-AFED-ED9969AC0C68}"/>
                </a:ext>
              </a:extLst>
            </p:cNvPr>
            <p:cNvSpPr/>
            <p:nvPr userDrawn="1"/>
          </p:nvSpPr>
          <p:spPr>
            <a:xfrm>
              <a:off x="373861" y="5952880"/>
              <a:ext cx="893193" cy="138499"/>
            </a:xfrm>
            <a:prstGeom prst="rect">
              <a:avLst/>
            </a:prstGeom>
          </p:spPr>
          <p:txBody>
            <a:bodyPr wrap="none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TRANSPORTATION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0801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Width Cen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2320"/>
            <a:ext cx="1219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00"/>
            <a:ext cx="11582399" cy="1828800"/>
          </a:xfrm>
          <a:prstGeom prst="rect">
            <a:avLst/>
          </a:prstGeom>
        </p:spPr>
        <p:txBody>
          <a:bodyPr anchor="ctr"/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3693DD-8935-3148-A779-596871441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66" y="4973525"/>
            <a:ext cx="1841868" cy="1800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E81AB9C0-108D-444D-9DDC-A4B4065A65A3}"/>
              </a:ext>
            </a:extLst>
          </p:cNvPr>
          <p:cNvSpPr txBox="1"/>
          <p:nvPr userDrawn="1"/>
        </p:nvSpPr>
        <p:spPr>
          <a:xfrm>
            <a:off x="6878770" y="2077313"/>
            <a:ext cx="6652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Programs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B9EDF03-D800-EA49-8F53-724D55A3F607}"/>
              </a:ext>
            </a:extLst>
          </p:cNvPr>
          <p:cNvGrpSpPr/>
          <p:nvPr userDrawn="1"/>
        </p:nvGrpSpPr>
        <p:grpSpPr>
          <a:xfrm>
            <a:off x="293713" y="779369"/>
            <a:ext cx="11576581" cy="5540728"/>
            <a:chOff x="293713" y="779369"/>
            <a:chExt cx="11576581" cy="554072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2088F38-BF78-F542-B4A4-74A52600DAB8}"/>
                </a:ext>
              </a:extLst>
            </p:cNvPr>
            <p:cNvSpPr/>
            <p:nvPr userDrawn="1"/>
          </p:nvSpPr>
          <p:spPr>
            <a:xfrm>
              <a:off x="293713" y="5265055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325ACB2-A6B3-5142-8BF1-D97A85CEF059}"/>
                </a:ext>
              </a:extLst>
            </p:cNvPr>
            <p:cNvSpPr/>
            <p:nvPr userDrawn="1"/>
          </p:nvSpPr>
          <p:spPr>
            <a:xfrm>
              <a:off x="1346855" y="5265055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48A230C-7DEF-BD4D-BEB5-FBDA2AB81DE7}"/>
                </a:ext>
              </a:extLst>
            </p:cNvPr>
            <p:cNvSpPr/>
            <p:nvPr userDrawn="1"/>
          </p:nvSpPr>
          <p:spPr>
            <a:xfrm>
              <a:off x="2401692" y="5265055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C266BF8-27BD-D749-BC9D-852EEF3E9921}"/>
                </a:ext>
              </a:extLst>
            </p:cNvPr>
            <p:cNvSpPr/>
            <p:nvPr userDrawn="1"/>
          </p:nvSpPr>
          <p:spPr>
            <a:xfrm>
              <a:off x="3458833" y="5265055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8E9626F-02DA-C84A-8058-6FBA16510F02}"/>
                </a:ext>
              </a:extLst>
            </p:cNvPr>
            <p:cNvSpPr/>
            <p:nvPr userDrawn="1"/>
          </p:nvSpPr>
          <p:spPr>
            <a:xfrm>
              <a:off x="4512500" y="5265055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1341D0F-75C8-EE4A-81D7-0C3579B68306}"/>
                </a:ext>
              </a:extLst>
            </p:cNvPr>
            <p:cNvSpPr/>
            <p:nvPr userDrawn="1"/>
          </p:nvSpPr>
          <p:spPr>
            <a:xfrm>
              <a:off x="6878770" y="2289888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D7E3D00-EC51-164A-8D5D-1FD4AF7A1A2D}"/>
                </a:ext>
              </a:extLst>
            </p:cNvPr>
            <p:cNvSpPr/>
            <p:nvPr userDrawn="1"/>
          </p:nvSpPr>
          <p:spPr>
            <a:xfrm>
              <a:off x="7924709" y="2289888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335CBBE-0A24-674B-95BB-65C4FE8E5CC3}"/>
                </a:ext>
              </a:extLst>
            </p:cNvPr>
            <p:cNvSpPr/>
            <p:nvPr userDrawn="1"/>
          </p:nvSpPr>
          <p:spPr>
            <a:xfrm>
              <a:off x="8974636" y="2289888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700EE46-C167-7643-9D59-0178325A30B7}"/>
                </a:ext>
              </a:extLst>
            </p:cNvPr>
            <p:cNvSpPr/>
            <p:nvPr userDrawn="1"/>
          </p:nvSpPr>
          <p:spPr>
            <a:xfrm>
              <a:off x="10026885" y="2289888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0057814-BBC5-FD42-90B1-0FDCA94A4194}"/>
                </a:ext>
              </a:extLst>
            </p:cNvPr>
            <p:cNvSpPr/>
            <p:nvPr userDrawn="1"/>
          </p:nvSpPr>
          <p:spPr>
            <a:xfrm>
              <a:off x="1371592" y="2282788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23FE067-E188-B348-B9BD-E71B0DA36449}"/>
                </a:ext>
              </a:extLst>
            </p:cNvPr>
            <p:cNvSpPr/>
            <p:nvPr userDrawn="1"/>
          </p:nvSpPr>
          <p:spPr>
            <a:xfrm>
              <a:off x="2424734" y="2282788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EB6B5B2-C52A-524A-A895-6AE6D1C78DE2}"/>
                </a:ext>
              </a:extLst>
            </p:cNvPr>
            <p:cNvSpPr/>
            <p:nvPr userDrawn="1"/>
          </p:nvSpPr>
          <p:spPr>
            <a:xfrm>
              <a:off x="3479570" y="2282788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E16DD8E-1E95-9749-97FC-DCD21E4F8A4A}"/>
                </a:ext>
              </a:extLst>
            </p:cNvPr>
            <p:cNvSpPr/>
            <p:nvPr userDrawn="1"/>
          </p:nvSpPr>
          <p:spPr>
            <a:xfrm>
              <a:off x="4536712" y="2282788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4F29E3E-291D-024A-B06C-1A6152B26677}"/>
                </a:ext>
              </a:extLst>
            </p:cNvPr>
            <p:cNvSpPr/>
            <p:nvPr userDrawn="1"/>
          </p:nvSpPr>
          <p:spPr>
            <a:xfrm>
              <a:off x="5590379" y="2282788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FCC7A23-C643-614E-9BAC-07E573BF314F}"/>
                </a:ext>
              </a:extLst>
            </p:cNvPr>
            <p:cNvSpPr/>
            <p:nvPr userDrawn="1"/>
          </p:nvSpPr>
          <p:spPr>
            <a:xfrm>
              <a:off x="317698" y="2282788"/>
              <a:ext cx="1054836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4220B31-6ADA-5B43-A1CE-1D114C360579}"/>
                </a:ext>
              </a:extLst>
            </p:cNvPr>
            <p:cNvSpPr/>
            <p:nvPr userDrawn="1"/>
          </p:nvSpPr>
          <p:spPr>
            <a:xfrm>
              <a:off x="310668" y="77936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A36596C-B6B8-FD43-9955-B7EFE5350BAD}"/>
                </a:ext>
              </a:extLst>
            </p:cNvPr>
            <p:cNvSpPr/>
            <p:nvPr userDrawn="1"/>
          </p:nvSpPr>
          <p:spPr>
            <a:xfrm>
              <a:off x="1364770" y="77936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4042BC4-3B0B-5342-922F-036FA88D90EF}"/>
                </a:ext>
              </a:extLst>
            </p:cNvPr>
            <p:cNvSpPr/>
            <p:nvPr userDrawn="1"/>
          </p:nvSpPr>
          <p:spPr>
            <a:xfrm>
              <a:off x="2414697" y="77936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C00BEFD-BF24-5E42-8ECF-FE2E9824E00E}"/>
                </a:ext>
              </a:extLst>
            </p:cNvPr>
            <p:cNvSpPr/>
            <p:nvPr userDrawn="1"/>
          </p:nvSpPr>
          <p:spPr>
            <a:xfrm>
              <a:off x="3466945" y="77936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49C509C-8CA7-F443-B0E4-3419AC1D0DFC}"/>
                </a:ext>
              </a:extLst>
            </p:cNvPr>
            <p:cNvSpPr/>
            <p:nvPr userDrawn="1"/>
          </p:nvSpPr>
          <p:spPr>
            <a:xfrm>
              <a:off x="4515682" y="77936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2434ACD-37F2-804A-BD12-E213F40BF95F}"/>
                </a:ext>
              </a:extLst>
            </p:cNvPr>
            <p:cNvSpPr/>
            <p:nvPr userDrawn="1"/>
          </p:nvSpPr>
          <p:spPr>
            <a:xfrm>
              <a:off x="5567336" y="77936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D8097AE-410F-0243-A3EE-051BA94B357C}"/>
                </a:ext>
              </a:extLst>
            </p:cNvPr>
            <p:cNvSpPr/>
            <p:nvPr userDrawn="1"/>
          </p:nvSpPr>
          <p:spPr>
            <a:xfrm>
              <a:off x="6621438" y="77936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9C1BFB5-F650-E646-AF98-C743E33CE603}"/>
                </a:ext>
              </a:extLst>
            </p:cNvPr>
            <p:cNvSpPr/>
            <p:nvPr userDrawn="1"/>
          </p:nvSpPr>
          <p:spPr>
            <a:xfrm>
              <a:off x="7671365" y="77936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C92E470-E8DF-FA49-9B30-3371FA365D3B}"/>
                </a:ext>
              </a:extLst>
            </p:cNvPr>
            <p:cNvSpPr/>
            <p:nvPr userDrawn="1"/>
          </p:nvSpPr>
          <p:spPr>
            <a:xfrm>
              <a:off x="8723613" y="77936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A22DC89-B11E-8144-AA1C-7D87ED28B205}"/>
                </a:ext>
              </a:extLst>
            </p:cNvPr>
            <p:cNvSpPr/>
            <p:nvPr userDrawn="1"/>
          </p:nvSpPr>
          <p:spPr>
            <a:xfrm>
              <a:off x="9772377" y="77936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BB49F4E-BBA4-8440-BEA4-631AF319CB68}"/>
                </a:ext>
              </a:extLst>
            </p:cNvPr>
            <p:cNvSpPr/>
            <p:nvPr userDrawn="1"/>
          </p:nvSpPr>
          <p:spPr>
            <a:xfrm>
              <a:off x="10820367" y="779369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B5D7F0F-299F-5045-BF28-BE73E5D61114}"/>
                </a:ext>
              </a:extLst>
            </p:cNvPr>
            <p:cNvSpPr/>
            <p:nvPr userDrawn="1"/>
          </p:nvSpPr>
          <p:spPr>
            <a:xfrm>
              <a:off x="329033" y="3759130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86A4670-DE51-B545-86AD-B71054530E98}"/>
                </a:ext>
              </a:extLst>
            </p:cNvPr>
            <p:cNvSpPr/>
            <p:nvPr userDrawn="1"/>
          </p:nvSpPr>
          <p:spPr>
            <a:xfrm>
              <a:off x="1383135" y="3759130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2B5B207-3A2D-3A42-A365-B7B12A08E5CD}"/>
                </a:ext>
              </a:extLst>
            </p:cNvPr>
            <p:cNvSpPr/>
            <p:nvPr userDrawn="1"/>
          </p:nvSpPr>
          <p:spPr>
            <a:xfrm>
              <a:off x="2433062" y="3759130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4165956-8E0B-0A4F-A4D4-307509EDD6C1}"/>
                </a:ext>
              </a:extLst>
            </p:cNvPr>
            <p:cNvSpPr/>
            <p:nvPr userDrawn="1"/>
          </p:nvSpPr>
          <p:spPr>
            <a:xfrm>
              <a:off x="3488998" y="3759130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C168CEF-F522-A142-B03B-F95255420E25}"/>
                </a:ext>
              </a:extLst>
            </p:cNvPr>
            <p:cNvSpPr/>
            <p:nvPr userDrawn="1"/>
          </p:nvSpPr>
          <p:spPr>
            <a:xfrm>
              <a:off x="4537735" y="3759130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962B44D-C9EC-C649-B3C8-B23EBB32A06D}"/>
                </a:ext>
              </a:extLst>
            </p:cNvPr>
            <p:cNvSpPr/>
            <p:nvPr userDrawn="1"/>
          </p:nvSpPr>
          <p:spPr>
            <a:xfrm>
              <a:off x="5593223" y="3759130"/>
              <a:ext cx="1049927" cy="10550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A19B8F4-6333-4D4A-8B80-ACB3B55AA307}"/>
              </a:ext>
            </a:extLst>
          </p:cNvPr>
          <p:cNvGrpSpPr/>
          <p:nvPr userDrawn="1"/>
        </p:nvGrpSpPr>
        <p:grpSpPr>
          <a:xfrm>
            <a:off x="316960" y="297091"/>
            <a:ext cx="11150198" cy="5983900"/>
            <a:chOff x="1268088" y="1095375"/>
            <a:chExt cx="44609505" cy="23935599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2639EFD-41BF-4D45-B769-FB042371267A}"/>
                </a:ext>
              </a:extLst>
            </p:cNvPr>
            <p:cNvSpPr/>
            <p:nvPr userDrawn="1"/>
          </p:nvSpPr>
          <p:spPr>
            <a:xfrm>
              <a:off x="1431360" y="1095375"/>
              <a:ext cx="3091192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ICONS // copy &amp; paste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865A47D-7F17-9A4D-8537-CB3034B15D51}"/>
                </a:ext>
              </a:extLst>
            </p:cNvPr>
            <p:cNvSpPr txBox="1"/>
            <p:nvPr userDrawn="1"/>
          </p:nvSpPr>
          <p:spPr>
            <a:xfrm>
              <a:off x="1268088" y="20145686"/>
              <a:ext cx="244986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400D933-00C0-5040-B7CC-6F2CF1485992}"/>
                </a:ext>
              </a:extLst>
            </p:cNvPr>
            <p:cNvSpPr/>
            <p:nvPr userDrawn="1"/>
          </p:nvSpPr>
          <p:spPr>
            <a:xfrm>
              <a:off x="14803468" y="24661642"/>
              <a:ext cx="220616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TRANSACTION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2CEFDA9-3499-9542-8A34-1E73F90F07CD}"/>
                </a:ext>
              </a:extLst>
            </p:cNvPr>
            <p:cNvSpPr/>
            <p:nvPr userDrawn="1"/>
          </p:nvSpPr>
          <p:spPr>
            <a:xfrm>
              <a:off x="2202475" y="24661642"/>
              <a:ext cx="1821368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CALCULATE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7DA7FC1-47FC-DD40-90AE-6D92037E4199}"/>
                </a:ext>
              </a:extLst>
            </p:cNvPr>
            <p:cNvSpPr/>
            <p:nvPr userDrawn="1"/>
          </p:nvSpPr>
          <p:spPr>
            <a:xfrm>
              <a:off x="19599240" y="24661642"/>
              <a:ext cx="112873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MONEY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7A418887-B0FC-A146-9463-E65E66CAC44A}"/>
                </a:ext>
              </a:extLst>
            </p:cNvPr>
            <p:cNvSpPr/>
            <p:nvPr userDrawn="1"/>
          </p:nvSpPr>
          <p:spPr>
            <a:xfrm>
              <a:off x="11294182" y="24661642"/>
              <a:ext cx="872202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SHOP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2E450FBF-056B-EB41-B84A-B1257CAD8FD9}"/>
                </a:ext>
              </a:extLst>
            </p:cNvPr>
            <p:cNvSpPr/>
            <p:nvPr userDrawn="1"/>
          </p:nvSpPr>
          <p:spPr>
            <a:xfrm>
              <a:off x="6860821" y="24661642"/>
              <a:ext cx="112873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MONEY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9767F42-BC92-D149-8B90-F5D5F5184E01}"/>
                </a:ext>
              </a:extLst>
            </p:cNvPr>
            <p:cNvSpPr/>
            <p:nvPr userDrawn="1"/>
          </p:nvSpPr>
          <p:spPr>
            <a:xfrm>
              <a:off x="28613837" y="12751171"/>
              <a:ext cx="2013765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 WAGON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7EAD2753-ACC9-9E49-A04B-361E20F9990F}"/>
                </a:ext>
              </a:extLst>
            </p:cNvPr>
            <p:cNvSpPr/>
            <p:nvPr userDrawn="1"/>
          </p:nvSpPr>
          <p:spPr>
            <a:xfrm>
              <a:off x="33141513" y="12751171"/>
              <a:ext cx="132754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RUNNER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3FC5E92-1114-7F4F-978C-03A890979B68}"/>
                </a:ext>
              </a:extLst>
            </p:cNvPr>
            <p:cNvSpPr/>
            <p:nvPr userDrawn="1"/>
          </p:nvSpPr>
          <p:spPr>
            <a:xfrm>
              <a:off x="36598109" y="12751171"/>
              <a:ext cx="281542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CULTURE PILLARS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4A88083-284A-1044-85A4-E075A3440863}"/>
                </a:ext>
              </a:extLst>
            </p:cNvPr>
            <p:cNvSpPr/>
            <p:nvPr userDrawn="1"/>
          </p:nvSpPr>
          <p:spPr>
            <a:xfrm>
              <a:off x="40849611" y="12751171"/>
              <a:ext cx="273205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PLAN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4D1BABA-4BB6-D64B-A257-EA22046E6FEC}"/>
                </a:ext>
              </a:extLst>
            </p:cNvPr>
            <p:cNvSpPr/>
            <p:nvPr userDrawn="1"/>
          </p:nvSpPr>
          <p:spPr>
            <a:xfrm>
              <a:off x="6336714" y="12751171"/>
              <a:ext cx="210996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CONTROLLER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A7754EB-75F7-C442-B2D4-A04D62EB6E65}"/>
                </a:ext>
              </a:extLst>
            </p:cNvPr>
            <p:cNvSpPr/>
            <p:nvPr userDrawn="1"/>
          </p:nvSpPr>
          <p:spPr>
            <a:xfrm>
              <a:off x="14995661" y="12751171"/>
              <a:ext cx="1866257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TELEPHONE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E87B0E8-93D8-5245-82BB-D50F3C622B21}"/>
                </a:ext>
              </a:extLst>
            </p:cNvPr>
            <p:cNvSpPr/>
            <p:nvPr userDrawn="1"/>
          </p:nvSpPr>
          <p:spPr>
            <a:xfrm>
              <a:off x="24236470" y="12751171"/>
              <a:ext cx="737528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DICE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4CA18A9-3270-AD4B-AD6D-969A1573A274}"/>
                </a:ext>
              </a:extLst>
            </p:cNvPr>
            <p:cNvSpPr/>
            <p:nvPr userDrawn="1"/>
          </p:nvSpPr>
          <p:spPr>
            <a:xfrm>
              <a:off x="2697183" y="12751171"/>
              <a:ext cx="112873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MOUSE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869EC6F-7AC8-B147-8651-B6B85C09DA79}"/>
                </a:ext>
              </a:extLst>
            </p:cNvPr>
            <p:cNvSpPr/>
            <p:nvPr userDrawn="1"/>
          </p:nvSpPr>
          <p:spPr>
            <a:xfrm>
              <a:off x="10837581" y="12751171"/>
              <a:ext cx="1808541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TELEVISION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AEED6B7-0ACC-8E4F-A565-5399618403E2}"/>
                </a:ext>
              </a:extLst>
            </p:cNvPr>
            <p:cNvSpPr/>
            <p:nvPr userDrawn="1"/>
          </p:nvSpPr>
          <p:spPr>
            <a:xfrm>
              <a:off x="19285911" y="12751171"/>
              <a:ext cx="1988112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PAINTBRUSH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05AF7EA-0F4A-5642-B5C7-17C3DA5B40EA}"/>
                </a:ext>
              </a:extLst>
            </p:cNvPr>
            <p:cNvSpPr txBox="1"/>
            <p:nvPr userDrawn="1"/>
          </p:nvSpPr>
          <p:spPr>
            <a:xfrm>
              <a:off x="1364047" y="8213667"/>
              <a:ext cx="214844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Gaming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C366F6C7-29EF-634A-8A13-8BAF87A4FFC8}"/>
                </a:ext>
              </a:extLst>
            </p:cNvPr>
            <p:cNvSpPr/>
            <p:nvPr userDrawn="1"/>
          </p:nvSpPr>
          <p:spPr>
            <a:xfrm>
              <a:off x="1675732" y="6660827"/>
              <a:ext cx="3334899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MULTIGENERATIONAL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56A08D3A-99D9-0A4E-BE5B-D7AC88C6EA17}"/>
                </a:ext>
              </a:extLst>
            </p:cNvPr>
            <p:cNvSpPr/>
            <p:nvPr userDrawn="1"/>
          </p:nvSpPr>
          <p:spPr>
            <a:xfrm>
              <a:off x="10770084" y="6660827"/>
              <a:ext cx="1981695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 MAP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5840957-AAB0-E947-BB61-DD4F94C3A93A}"/>
                </a:ext>
              </a:extLst>
            </p:cNvPr>
            <p:cNvSpPr/>
            <p:nvPr userDrawn="1"/>
          </p:nvSpPr>
          <p:spPr>
            <a:xfrm>
              <a:off x="44902779" y="6660827"/>
              <a:ext cx="974814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RADIO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239E5B8-CB3C-3647-85C1-23C725994A17}"/>
                </a:ext>
              </a:extLst>
            </p:cNvPr>
            <p:cNvSpPr/>
            <p:nvPr userDrawn="1"/>
          </p:nvSpPr>
          <p:spPr>
            <a:xfrm>
              <a:off x="36677664" y="6660827"/>
              <a:ext cx="64774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1B7E1C97-941E-0140-8EC7-C613967BF951}"/>
                </a:ext>
              </a:extLst>
            </p:cNvPr>
            <p:cNvSpPr/>
            <p:nvPr userDrawn="1"/>
          </p:nvSpPr>
          <p:spPr>
            <a:xfrm>
              <a:off x="23825626" y="6660827"/>
              <a:ext cx="109667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HOUSE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CEE09C67-7B48-194E-ABFA-AD775C476C28}"/>
                </a:ext>
              </a:extLst>
            </p:cNvPr>
            <p:cNvSpPr/>
            <p:nvPr userDrawn="1"/>
          </p:nvSpPr>
          <p:spPr>
            <a:xfrm>
              <a:off x="6704234" y="6660827"/>
              <a:ext cx="1712338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A6B14E2E-575E-B340-8D43-A9086FE4CC23}"/>
                </a:ext>
              </a:extLst>
            </p:cNvPr>
            <p:cNvSpPr/>
            <p:nvPr userDrawn="1"/>
          </p:nvSpPr>
          <p:spPr>
            <a:xfrm>
              <a:off x="40107150" y="6660827"/>
              <a:ext cx="218051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INFLUENCERS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D84A6B7-76A6-154B-B10C-1678AE93C59E}"/>
                </a:ext>
              </a:extLst>
            </p:cNvPr>
            <p:cNvSpPr/>
            <p:nvPr userDrawn="1"/>
          </p:nvSpPr>
          <p:spPr>
            <a:xfrm>
              <a:off x="15047239" y="6660827"/>
              <a:ext cx="1847021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MAP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E7A6E41F-D3F4-4140-82B1-9165978E4B50}"/>
                </a:ext>
              </a:extLst>
            </p:cNvPr>
            <p:cNvSpPr/>
            <p:nvPr userDrawn="1"/>
          </p:nvSpPr>
          <p:spPr>
            <a:xfrm>
              <a:off x="27074452" y="6660827"/>
              <a:ext cx="303347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CULTURAL EVENTS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1600D41D-4DBF-5646-9654-664E6080BAF2}"/>
                </a:ext>
              </a:extLst>
            </p:cNvPr>
            <p:cNvSpPr/>
            <p:nvPr userDrawn="1"/>
          </p:nvSpPr>
          <p:spPr>
            <a:xfrm>
              <a:off x="32006092" y="6660827"/>
              <a:ext cx="1571247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HERITAGE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C5224E31-616A-1B45-97B7-DABB229C66D3}"/>
                </a:ext>
              </a:extLst>
            </p:cNvPr>
            <p:cNvSpPr/>
            <p:nvPr userDrawn="1"/>
          </p:nvSpPr>
          <p:spPr>
            <a:xfrm>
              <a:off x="19534808" y="6660827"/>
              <a:ext cx="1263415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 MAP 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E341A68E-68A0-B048-B910-691944B1555F}"/>
                </a:ext>
              </a:extLst>
            </p:cNvPr>
            <p:cNvSpPr txBox="1"/>
            <p:nvPr userDrawn="1"/>
          </p:nvSpPr>
          <p:spPr>
            <a:xfrm>
              <a:off x="1279194" y="2142247"/>
              <a:ext cx="327076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Multicultural</a:t>
              </a: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0388C81F-4BB1-4E45-89DC-D3C2184DD76E}"/>
                </a:ext>
              </a:extLst>
            </p:cNvPr>
            <p:cNvSpPr/>
            <p:nvPr userDrawn="1"/>
          </p:nvSpPr>
          <p:spPr>
            <a:xfrm>
              <a:off x="2692766" y="18641754"/>
              <a:ext cx="155842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A77092F7-245B-AD4C-9149-3C5EF45EF21F}"/>
                </a:ext>
              </a:extLst>
            </p:cNvPr>
            <p:cNvSpPr/>
            <p:nvPr userDrawn="1"/>
          </p:nvSpPr>
          <p:spPr>
            <a:xfrm>
              <a:off x="6774276" y="18641754"/>
              <a:ext cx="1782888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CLIPBOARD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4BA7E128-5232-CB44-BD2D-BAC4FF78F6CF}"/>
                </a:ext>
              </a:extLst>
            </p:cNvPr>
            <p:cNvSpPr/>
            <p:nvPr userDrawn="1"/>
          </p:nvSpPr>
          <p:spPr>
            <a:xfrm>
              <a:off x="11501807" y="18641754"/>
              <a:ext cx="82089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52FF806-C6C3-3C49-87CC-CFD074DF4F28}"/>
                </a:ext>
              </a:extLst>
            </p:cNvPr>
            <p:cNvSpPr txBox="1"/>
            <p:nvPr userDrawn="1"/>
          </p:nvSpPr>
          <p:spPr>
            <a:xfrm>
              <a:off x="1335589" y="13897006"/>
              <a:ext cx="2683748" cy="830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</a:t>
              </a: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85066FE6-5337-8C45-9E3F-C5D71644DA46}"/>
                </a:ext>
              </a:extLst>
            </p:cNvPr>
            <p:cNvSpPr/>
            <p:nvPr userDrawn="1"/>
          </p:nvSpPr>
          <p:spPr>
            <a:xfrm>
              <a:off x="19331292" y="18641754"/>
              <a:ext cx="1994522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MAIL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2FFE1B2F-0E65-A44F-8F05-9C974BE5CD12}"/>
                </a:ext>
              </a:extLst>
            </p:cNvPr>
            <p:cNvSpPr/>
            <p:nvPr userDrawn="1"/>
          </p:nvSpPr>
          <p:spPr>
            <a:xfrm>
              <a:off x="15172456" y="18641754"/>
              <a:ext cx="2013765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POSTAL MAIL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A1A30C1B-B241-444B-A167-3A28E66A32F0}"/>
                </a:ext>
              </a:extLst>
            </p:cNvPr>
            <p:cNvSpPr/>
            <p:nvPr userDrawn="1"/>
          </p:nvSpPr>
          <p:spPr>
            <a:xfrm>
              <a:off x="22745715" y="18641754"/>
              <a:ext cx="3655562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&amp; EDUCATION</a:t>
              </a:r>
              <a:endParaRPr lang="en-US" sz="6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9716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 3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72C859-BEC8-3340-92D8-71824947AA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1280279"/>
            <a:ext cx="0" cy="5566000"/>
          </a:xfrm>
          <a:prstGeom prst="line">
            <a:avLst/>
          </a:prstGeom>
          <a:ln w="9525" cap="rnd" cmpd="sng">
            <a:solidFill>
              <a:srgbClr val="D119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15098BFF-A61C-3643-81D6-440F298C6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925" y="6225811"/>
            <a:ext cx="724710" cy="4658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D910DF8-FBC4-F54F-AE37-146CDDB31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692" y="285298"/>
            <a:ext cx="11364617" cy="75247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insert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AF4997-7FE3-8E48-815C-D0D905B011B5}"/>
              </a:ext>
            </a:extLst>
          </p:cNvPr>
          <p:cNvCxnSpPr>
            <a:cxnSpLocks/>
          </p:cNvCxnSpPr>
          <p:nvPr userDrawn="1"/>
        </p:nvCxnSpPr>
        <p:spPr>
          <a:xfrm flipV="1">
            <a:off x="19052" y="1280279"/>
            <a:ext cx="12179300" cy="0"/>
          </a:xfrm>
          <a:prstGeom prst="line">
            <a:avLst/>
          </a:prstGeom>
          <a:ln w="9525" cap="rnd" cmpd="sng">
            <a:solidFill>
              <a:srgbClr val="D119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B015811-0EB8-4443-92D5-060116280D2D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7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40">
          <p15:clr>
            <a:srgbClr val="A4A3A4"/>
          </p15:clr>
        </p15:guide>
        <p15:guide id="3" pos="7486">
          <p15:clr>
            <a:srgbClr val="A4A3A4"/>
          </p15:clr>
        </p15:guide>
        <p15:guide id="4" pos="191">
          <p15:clr>
            <a:srgbClr val="A4A3A4"/>
          </p15:clr>
        </p15:guide>
        <p15:guide id="5" orient="horz" pos="4152">
          <p15:clr>
            <a:srgbClr val="A4A3A4"/>
          </p15:clr>
        </p15:guide>
        <p15:guide id="6" orient="horz" pos="168">
          <p15:clr>
            <a:srgbClr val="A4A3A4"/>
          </p15:clr>
        </p15:guide>
        <p15:guide id="7" pos="403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Width Cen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052320"/>
            <a:ext cx="12192000" cy="2286000"/>
          </a:xfrm>
          <a:prstGeom prst="rect">
            <a:avLst/>
          </a:prstGeom>
          <a:solidFill>
            <a:srgbClr val="474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00"/>
            <a:ext cx="11582399" cy="1828800"/>
          </a:xfrm>
          <a:prstGeom prst="rect">
            <a:avLst/>
          </a:prstGeom>
        </p:spPr>
        <p:txBody>
          <a:bodyPr anchor="ctr"/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EEA21D-05D4-CA4B-9999-70404BD8F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66" y="4973525"/>
            <a:ext cx="1841868" cy="1800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026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11761"/>
            <a:ext cx="11582738" cy="914399"/>
          </a:xfrm>
          <a:prstGeom prst="rect">
            <a:avLst/>
          </a:prstGeo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4800" y="1371601"/>
            <a:ext cx="11582738" cy="440887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00CF2-C893-1D46-9262-38766E028999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A2B453-BF5B-8F4B-A22E-2258768B8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026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53128FA-5BF6-1E4F-A5D5-720C74B9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79" y="111761"/>
            <a:ext cx="10536555" cy="914399"/>
          </a:xfrm>
          <a:prstGeom prst="rect">
            <a:avLst/>
          </a:prstGeo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43280" y="1371601"/>
            <a:ext cx="10536555" cy="440887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Place content (chart, graph, table, text, media, image, etc.)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3EA1931-5BA5-3040-9BB9-5277B28563A7}"/>
              </a:ext>
            </a:extLst>
          </p:cNvPr>
          <p:cNvSpPr txBox="1">
            <a:spLocks/>
          </p:cNvSpPr>
          <p:nvPr userDrawn="1"/>
        </p:nvSpPr>
        <p:spPr>
          <a:xfrm>
            <a:off x="218167" y="6485925"/>
            <a:ext cx="598693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165CE5-308C-5045-AD89-FC853FFC37D8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F18603F-499F-A346-BC0A-82A61DEAD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017" y="6225810"/>
            <a:ext cx="724521" cy="4658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627037-9BA9-2140-8791-DF07CDD2B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1030941"/>
            <a:ext cx="11582401" cy="5146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B98786B-189F-6048-BD81-220DBB12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92024"/>
            <a:ext cx="11582401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103078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5" r:id="rId2"/>
    <p:sldLayoutId id="2147483696" r:id="rId3"/>
    <p:sldLayoutId id="2147483700" r:id="rId4"/>
    <p:sldLayoutId id="2147483719" r:id="rId5"/>
    <p:sldLayoutId id="2147483691" r:id="rId6"/>
    <p:sldLayoutId id="2147483692" r:id="rId7"/>
    <p:sldLayoutId id="2147483697" r:id="rId8"/>
    <p:sldLayoutId id="2147483698" r:id="rId9"/>
    <p:sldLayoutId id="2147483693" r:id="rId10"/>
    <p:sldLayoutId id="2147483720" r:id="rId11"/>
    <p:sldLayoutId id="2147483657" r:id="rId12"/>
    <p:sldLayoutId id="2147483718" r:id="rId13"/>
    <p:sldLayoutId id="2147483674" r:id="rId14"/>
    <p:sldLayoutId id="2147483721" r:id="rId15"/>
    <p:sldLayoutId id="2147483689" r:id="rId16"/>
    <p:sldLayoutId id="2147483715" r:id="rId17"/>
    <p:sldLayoutId id="2147483716" r:id="rId18"/>
    <p:sldLayoutId id="2147483717" r:id="rId19"/>
    <p:sldLayoutId id="2147483652" r:id="rId20"/>
    <p:sldLayoutId id="2147483653" r:id="rId21"/>
    <p:sldLayoutId id="2147483665" r:id="rId22"/>
    <p:sldLayoutId id="2147483666" r:id="rId23"/>
    <p:sldLayoutId id="2147483662" r:id="rId24"/>
    <p:sldLayoutId id="2147483663" r:id="rId25"/>
    <p:sldLayoutId id="2147483736" r:id="rId26"/>
    <p:sldLayoutId id="2147483729" r:id="rId27"/>
    <p:sldLayoutId id="2147483737" r:id="rId28"/>
    <p:sldLayoutId id="2147483727" r:id="rId29"/>
    <p:sldLayoutId id="2147483726" r:id="rId30"/>
    <p:sldLayoutId id="2147483722" r:id="rId31"/>
    <p:sldLayoutId id="2147483731" r:id="rId32"/>
    <p:sldLayoutId id="2147483741" r:id="rId33"/>
    <p:sldLayoutId id="2147483743" r:id="rId34"/>
    <p:sldLayoutId id="2147483735" r:id="rId35"/>
    <p:sldLayoutId id="2147483740" r:id="rId36"/>
    <p:sldLayoutId id="2147483742" r:id="rId37"/>
    <p:sldLayoutId id="2147483713" r:id="rId38"/>
    <p:sldLayoutId id="2147483660" r:id="rId39"/>
    <p:sldLayoutId id="2147483655" r:id="rId40"/>
    <p:sldLayoutId id="2147483656" r:id="rId41"/>
    <p:sldLayoutId id="2147483659" r:id="rId42"/>
    <p:sldLayoutId id="2147483680" r:id="rId43"/>
    <p:sldLayoutId id="2147483681" r:id="rId44"/>
    <p:sldLayoutId id="2147483682" r:id="rId45"/>
    <p:sldLayoutId id="2147483668" r:id="rId46"/>
    <p:sldLayoutId id="2147483679" r:id="rId47"/>
    <p:sldLayoutId id="2147483671" r:id="rId48"/>
    <p:sldLayoutId id="2147483673" r:id="rId49"/>
    <p:sldLayoutId id="2147483672" r:id="rId50"/>
    <p:sldLayoutId id="2147483676" r:id="rId51"/>
    <p:sldLayoutId id="2147483677" r:id="rId52"/>
    <p:sldLayoutId id="2147483678" r:id="rId53"/>
    <p:sldLayoutId id="2147483684" r:id="rId54"/>
    <p:sldLayoutId id="2147483649" r:id="rId55"/>
    <p:sldLayoutId id="2147483738" r:id="rId56"/>
    <p:sldLayoutId id="2147483739" r:id="rId57"/>
    <p:sldLayoutId id="2147483701" r:id="rId58"/>
    <p:sldLayoutId id="2147483723" r:id="rId59"/>
    <p:sldLayoutId id="2147483724" r:id="rId60"/>
    <p:sldLayoutId id="2147483725" r:id="rId6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11947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1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11947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11947"/>
        </a:buClr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A4A3A4"/>
          </p15:clr>
        </p15:guide>
        <p15:guide id="4" pos="7488">
          <p15:clr>
            <a:srgbClr val="A4A3A4"/>
          </p15:clr>
        </p15:guide>
        <p15:guide id="6" orient="horz" pos="12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layers.brightcove.net/1937897687001/de0ec9d8-c352-486b-8e23-bb58d8a49364_default/index.html?videoId=6180834429001" TargetMode="External"/><Relationship Id="rId13" Type="http://schemas.openxmlformats.org/officeDocument/2006/relationships/hyperlink" Target="http://players.brightcove.net/1937897687001/de0ec9d8-c352-486b-8e23-bb58d8a49364_default/index.html?videoId=6180839098001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players.brightcove.net/1937897687001/de0ec9d8-c352-486b-8e23-bb58d8a49364_default/index.html?videoId=6180834408001" TargetMode="External"/><Relationship Id="rId12" Type="http://schemas.openxmlformats.org/officeDocument/2006/relationships/hyperlink" Target="http://players.brightcove.net/1937897687001/de0ec9d8-c352-486b-8e23-bb58d8a49364_default/index.html?videoId=61808398420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6" Type="http://schemas.openxmlformats.org/officeDocument/2006/relationships/hyperlink" Target="http://players.brightcove.net/1937897687001/de0ec9d8-c352-486b-8e23-bb58d8a49364_default/index.html?videoId=6182191735001" TargetMode="External"/><Relationship Id="rId11" Type="http://schemas.openxmlformats.org/officeDocument/2006/relationships/hyperlink" Target="http://players.brightcove.net/1937897687001/de0ec9d8-c352-486b-8e23-bb58d8a49364_default/index.html?videoId=6180838493001" TargetMode="External"/><Relationship Id="rId5" Type="http://schemas.openxmlformats.org/officeDocument/2006/relationships/hyperlink" Target="http://players.brightcove.net/1937897687001/de0ec9d8-c352-486b-8e23-bb58d8a49364_default/index.html?videoId=6180834434001" TargetMode="External"/><Relationship Id="rId15" Type="http://schemas.openxmlformats.org/officeDocument/2006/relationships/hyperlink" Target="http://players.brightcove.net/1937897687001/de0ec9d8-c352-486b-8e23-bb58d8a49364_default/index.html?videoId=6180838471001" TargetMode="External"/><Relationship Id="rId10" Type="http://schemas.openxmlformats.org/officeDocument/2006/relationships/hyperlink" Target="http://players.brightcove.net/1937897687001/de0ec9d8-c352-486b-8e23-bb58d8a49364_default/index.html?videoId=6180832253001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players.brightcove.net/1937897687001/de0ec9d8-c352-486b-8e23-bb58d8a49364_default/index.html?videoId=6180832258001" TargetMode="External"/><Relationship Id="rId14" Type="http://schemas.openxmlformats.org/officeDocument/2006/relationships/hyperlink" Target="http://players.brightcove.net/1937897687001/de0ec9d8-c352-486b-8e23-bb58d8a49364_default/index.html?videoId=618083900400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svg"/><Relationship Id="rId7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.png"/><Relationship Id="rId21" Type="http://schemas.openxmlformats.org/officeDocument/2006/relationships/image" Target="../media/image45.svg"/><Relationship Id="rId42" Type="http://schemas.openxmlformats.org/officeDocument/2006/relationships/image" Target="../media/image58.png"/><Relationship Id="rId47" Type="http://schemas.openxmlformats.org/officeDocument/2006/relationships/image" Target="../media/image61.svg"/><Relationship Id="rId63" Type="http://schemas.openxmlformats.org/officeDocument/2006/relationships/image" Target="../media/image75.svg"/><Relationship Id="rId68" Type="http://schemas.openxmlformats.org/officeDocument/2006/relationships/image" Target="../media/image80.png"/><Relationship Id="rId84" Type="http://schemas.openxmlformats.org/officeDocument/2006/relationships/image" Target="../media/image94.png"/><Relationship Id="rId89" Type="http://schemas.openxmlformats.org/officeDocument/2006/relationships/image" Target="../media/image99.svg"/><Relationship Id="rId16" Type="http://schemas.openxmlformats.org/officeDocument/2006/relationships/image" Target="../media/image40.png"/><Relationship Id="rId11" Type="http://schemas.openxmlformats.org/officeDocument/2006/relationships/image" Target="../media/image21.svg"/><Relationship Id="rId32" Type="http://schemas.openxmlformats.org/officeDocument/2006/relationships/image" Target="../media/image56.png"/><Relationship Id="rId37" Type="http://schemas.openxmlformats.org/officeDocument/2006/relationships/image" Target="../media/image29.svg"/><Relationship Id="rId53" Type="http://schemas.openxmlformats.org/officeDocument/2006/relationships/image" Target="../media/image65.svg"/><Relationship Id="rId58" Type="http://schemas.openxmlformats.org/officeDocument/2006/relationships/image" Target="../media/image70.png"/><Relationship Id="rId74" Type="http://schemas.openxmlformats.org/officeDocument/2006/relationships/image" Target="../media/image14.png"/><Relationship Id="rId79" Type="http://schemas.openxmlformats.org/officeDocument/2006/relationships/image" Target="../media/image89.svg"/><Relationship Id="rId5" Type="http://schemas.openxmlformats.org/officeDocument/2006/relationships/image" Target="../media/image35.svg"/><Relationship Id="rId90" Type="http://schemas.openxmlformats.org/officeDocument/2006/relationships/image" Target="../media/image100.png"/><Relationship Id="rId95" Type="http://schemas.openxmlformats.org/officeDocument/2006/relationships/image" Target="../media/image105.svg"/><Relationship Id="rId22" Type="http://schemas.openxmlformats.org/officeDocument/2006/relationships/image" Target="../media/image46.png"/><Relationship Id="rId27" Type="http://schemas.openxmlformats.org/officeDocument/2006/relationships/image" Target="../media/image51.svg"/><Relationship Id="rId43" Type="http://schemas.openxmlformats.org/officeDocument/2006/relationships/image" Target="../media/image59.svg"/><Relationship Id="rId48" Type="http://schemas.openxmlformats.org/officeDocument/2006/relationships/image" Target="../media/image62.png"/><Relationship Id="rId64" Type="http://schemas.openxmlformats.org/officeDocument/2006/relationships/image" Target="../media/image76.png"/><Relationship Id="rId69" Type="http://schemas.openxmlformats.org/officeDocument/2006/relationships/image" Target="../media/image81.svg"/><Relationship Id="rId80" Type="http://schemas.openxmlformats.org/officeDocument/2006/relationships/image" Target="../media/image90.png"/><Relationship Id="rId85" Type="http://schemas.openxmlformats.org/officeDocument/2006/relationships/image" Target="../media/image95.svg"/><Relationship Id="rId12" Type="http://schemas.openxmlformats.org/officeDocument/2006/relationships/image" Target="../media/image24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33" Type="http://schemas.openxmlformats.org/officeDocument/2006/relationships/image" Target="../media/image57.svg"/><Relationship Id="rId38" Type="http://schemas.openxmlformats.org/officeDocument/2006/relationships/image" Target="../media/image30.png"/><Relationship Id="rId46" Type="http://schemas.openxmlformats.org/officeDocument/2006/relationships/image" Target="../media/image60.png"/><Relationship Id="rId59" Type="http://schemas.openxmlformats.org/officeDocument/2006/relationships/image" Target="../media/image71.svg"/><Relationship Id="rId67" Type="http://schemas.openxmlformats.org/officeDocument/2006/relationships/image" Target="../media/image79.svg"/><Relationship Id="rId20" Type="http://schemas.openxmlformats.org/officeDocument/2006/relationships/image" Target="../media/image44.png"/><Relationship Id="rId41" Type="http://schemas.openxmlformats.org/officeDocument/2006/relationships/image" Target="../media/image27.svg"/><Relationship Id="rId54" Type="http://schemas.openxmlformats.org/officeDocument/2006/relationships/image" Target="../media/image66.png"/><Relationship Id="rId62" Type="http://schemas.openxmlformats.org/officeDocument/2006/relationships/image" Target="../media/image74.png"/><Relationship Id="rId70" Type="http://schemas.openxmlformats.org/officeDocument/2006/relationships/image" Target="../media/image82.png"/><Relationship Id="rId75" Type="http://schemas.openxmlformats.org/officeDocument/2006/relationships/image" Target="../media/image15.svg"/><Relationship Id="rId83" Type="http://schemas.openxmlformats.org/officeDocument/2006/relationships/image" Target="../media/image93.svg"/><Relationship Id="rId88" Type="http://schemas.openxmlformats.org/officeDocument/2006/relationships/image" Target="../media/image98.png"/><Relationship Id="rId91" Type="http://schemas.openxmlformats.org/officeDocument/2006/relationships/image" Target="../media/image101.svg"/><Relationship Id="rId96" Type="http://schemas.openxmlformats.org/officeDocument/2006/relationships/image" Target="../media/image106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6.png"/><Relationship Id="rId15" Type="http://schemas.openxmlformats.org/officeDocument/2006/relationships/image" Target="../media/image23.svg"/><Relationship Id="rId23" Type="http://schemas.openxmlformats.org/officeDocument/2006/relationships/image" Target="../media/image47.svg"/><Relationship Id="rId28" Type="http://schemas.openxmlformats.org/officeDocument/2006/relationships/image" Target="../media/image52.png"/><Relationship Id="rId36" Type="http://schemas.openxmlformats.org/officeDocument/2006/relationships/image" Target="../media/image28.png"/><Relationship Id="rId49" Type="http://schemas.openxmlformats.org/officeDocument/2006/relationships/image" Target="../media/image63.svg"/><Relationship Id="rId57" Type="http://schemas.openxmlformats.org/officeDocument/2006/relationships/image" Target="../media/image69.svg"/><Relationship Id="rId10" Type="http://schemas.openxmlformats.org/officeDocument/2006/relationships/image" Target="../media/image20.png"/><Relationship Id="rId31" Type="http://schemas.openxmlformats.org/officeDocument/2006/relationships/image" Target="../media/image55.svg"/><Relationship Id="rId44" Type="http://schemas.openxmlformats.org/officeDocument/2006/relationships/image" Target="../media/image16.png"/><Relationship Id="rId52" Type="http://schemas.openxmlformats.org/officeDocument/2006/relationships/image" Target="../media/image64.png"/><Relationship Id="rId60" Type="http://schemas.openxmlformats.org/officeDocument/2006/relationships/image" Target="../media/image72.png"/><Relationship Id="rId65" Type="http://schemas.openxmlformats.org/officeDocument/2006/relationships/image" Target="../media/image77.svg"/><Relationship Id="rId73" Type="http://schemas.openxmlformats.org/officeDocument/2006/relationships/image" Target="../media/image85.svg"/><Relationship Id="rId78" Type="http://schemas.openxmlformats.org/officeDocument/2006/relationships/image" Target="../media/image88.png"/><Relationship Id="rId81" Type="http://schemas.openxmlformats.org/officeDocument/2006/relationships/image" Target="../media/image91.svg"/><Relationship Id="rId86" Type="http://schemas.openxmlformats.org/officeDocument/2006/relationships/image" Target="../media/image96.png"/><Relationship Id="rId94" Type="http://schemas.openxmlformats.org/officeDocument/2006/relationships/image" Target="../media/image104.png"/><Relationship Id="rId99" Type="http://schemas.openxmlformats.org/officeDocument/2006/relationships/image" Target="../media/image109.svg"/><Relationship Id="rId101" Type="http://schemas.openxmlformats.org/officeDocument/2006/relationships/image" Target="../media/image111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3" Type="http://schemas.openxmlformats.org/officeDocument/2006/relationships/image" Target="../media/image25.svg"/><Relationship Id="rId18" Type="http://schemas.openxmlformats.org/officeDocument/2006/relationships/image" Target="../media/image42.png"/><Relationship Id="rId39" Type="http://schemas.openxmlformats.org/officeDocument/2006/relationships/image" Target="../media/image31.svg"/><Relationship Id="rId34" Type="http://schemas.openxmlformats.org/officeDocument/2006/relationships/image" Target="../media/image18.png"/><Relationship Id="rId50" Type="http://schemas.openxmlformats.org/officeDocument/2006/relationships/image" Target="../media/image12.png"/><Relationship Id="rId55" Type="http://schemas.openxmlformats.org/officeDocument/2006/relationships/image" Target="../media/image67.svg"/><Relationship Id="rId76" Type="http://schemas.openxmlformats.org/officeDocument/2006/relationships/image" Target="../media/image86.png"/><Relationship Id="rId97" Type="http://schemas.openxmlformats.org/officeDocument/2006/relationships/image" Target="../media/image107.svg"/><Relationship Id="rId7" Type="http://schemas.openxmlformats.org/officeDocument/2006/relationships/image" Target="../media/image37.svg"/><Relationship Id="rId71" Type="http://schemas.openxmlformats.org/officeDocument/2006/relationships/image" Target="../media/image83.svg"/><Relationship Id="rId92" Type="http://schemas.openxmlformats.org/officeDocument/2006/relationships/image" Target="../media/image102.png"/><Relationship Id="rId2" Type="http://schemas.openxmlformats.org/officeDocument/2006/relationships/image" Target="../media/image32.png"/><Relationship Id="rId29" Type="http://schemas.openxmlformats.org/officeDocument/2006/relationships/image" Target="../media/image53.svg"/><Relationship Id="rId24" Type="http://schemas.openxmlformats.org/officeDocument/2006/relationships/image" Target="../media/image48.png"/><Relationship Id="rId40" Type="http://schemas.openxmlformats.org/officeDocument/2006/relationships/image" Target="../media/image26.png"/><Relationship Id="rId45" Type="http://schemas.openxmlformats.org/officeDocument/2006/relationships/image" Target="../media/image17.svg"/><Relationship Id="rId66" Type="http://schemas.openxmlformats.org/officeDocument/2006/relationships/image" Target="../media/image78.png"/><Relationship Id="rId87" Type="http://schemas.openxmlformats.org/officeDocument/2006/relationships/image" Target="../media/image97.svg"/><Relationship Id="rId61" Type="http://schemas.openxmlformats.org/officeDocument/2006/relationships/image" Target="../media/image73.svg"/><Relationship Id="rId82" Type="http://schemas.openxmlformats.org/officeDocument/2006/relationships/image" Target="../media/image92.png"/><Relationship Id="rId19" Type="http://schemas.openxmlformats.org/officeDocument/2006/relationships/image" Target="../media/image43.svg"/><Relationship Id="rId14" Type="http://schemas.openxmlformats.org/officeDocument/2006/relationships/image" Target="../media/image22.png"/><Relationship Id="rId30" Type="http://schemas.openxmlformats.org/officeDocument/2006/relationships/image" Target="../media/image54.png"/><Relationship Id="rId35" Type="http://schemas.openxmlformats.org/officeDocument/2006/relationships/image" Target="../media/image19.svg"/><Relationship Id="rId56" Type="http://schemas.openxmlformats.org/officeDocument/2006/relationships/image" Target="../media/image68.png"/><Relationship Id="rId77" Type="http://schemas.openxmlformats.org/officeDocument/2006/relationships/image" Target="../media/image87.svg"/><Relationship Id="rId100" Type="http://schemas.openxmlformats.org/officeDocument/2006/relationships/image" Target="../media/image110.png"/><Relationship Id="rId8" Type="http://schemas.openxmlformats.org/officeDocument/2006/relationships/image" Target="../media/image38.png"/><Relationship Id="rId51" Type="http://schemas.openxmlformats.org/officeDocument/2006/relationships/image" Target="../media/image13.svg"/><Relationship Id="rId72" Type="http://schemas.openxmlformats.org/officeDocument/2006/relationships/image" Target="../media/image84.png"/><Relationship Id="rId93" Type="http://schemas.openxmlformats.org/officeDocument/2006/relationships/image" Target="../media/image103.svg"/><Relationship Id="rId98" Type="http://schemas.openxmlformats.org/officeDocument/2006/relationships/image" Target="../media/image108.png"/><Relationship Id="rId3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5.svg"/><Relationship Id="rId21" Type="http://schemas.openxmlformats.org/officeDocument/2006/relationships/image" Target="../media/image130.png"/><Relationship Id="rId34" Type="http://schemas.openxmlformats.org/officeDocument/2006/relationships/image" Target="../media/image143.svg"/><Relationship Id="rId42" Type="http://schemas.openxmlformats.org/officeDocument/2006/relationships/image" Target="../media/image151.svg"/><Relationship Id="rId47" Type="http://schemas.openxmlformats.org/officeDocument/2006/relationships/image" Target="../media/image156.png"/><Relationship Id="rId50" Type="http://schemas.openxmlformats.org/officeDocument/2006/relationships/image" Target="../media/image159.svg"/><Relationship Id="rId55" Type="http://schemas.openxmlformats.org/officeDocument/2006/relationships/image" Target="../media/image164.png"/><Relationship Id="rId63" Type="http://schemas.openxmlformats.org/officeDocument/2006/relationships/image" Target="../media/image17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5.svg"/><Relationship Id="rId29" Type="http://schemas.openxmlformats.org/officeDocument/2006/relationships/image" Target="../media/image138.png"/><Relationship Id="rId11" Type="http://schemas.openxmlformats.org/officeDocument/2006/relationships/image" Target="../media/image120.png"/><Relationship Id="rId24" Type="http://schemas.openxmlformats.org/officeDocument/2006/relationships/image" Target="../media/image133.svg"/><Relationship Id="rId32" Type="http://schemas.openxmlformats.org/officeDocument/2006/relationships/image" Target="../media/image141.svg"/><Relationship Id="rId37" Type="http://schemas.openxmlformats.org/officeDocument/2006/relationships/image" Target="../media/image146.png"/><Relationship Id="rId40" Type="http://schemas.openxmlformats.org/officeDocument/2006/relationships/image" Target="../media/image149.svg"/><Relationship Id="rId45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image" Target="../media/image167.svg"/><Relationship Id="rId66" Type="http://schemas.openxmlformats.org/officeDocument/2006/relationships/image" Target="../media/image175.svg"/><Relationship Id="rId5" Type="http://schemas.openxmlformats.org/officeDocument/2006/relationships/image" Target="../media/image114.png"/><Relationship Id="rId61" Type="http://schemas.openxmlformats.org/officeDocument/2006/relationships/image" Target="../media/image170.png"/><Relationship Id="rId19" Type="http://schemas.openxmlformats.org/officeDocument/2006/relationships/image" Target="../media/image128.png"/><Relationship Id="rId14" Type="http://schemas.openxmlformats.org/officeDocument/2006/relationships/image" Target="../media/image123.svg"/><Relationship Id="rId22" Type="http://schemas.openxmlformats.org/officeDocument/2006/relationships/image" Target="../media/image131.svg"/><Relationship Id="rId27" Type="http://schemas.openxmlformats.org/officeDocument/2006/relationships/image" Target="../media/image136.png"/><Relationship Id="rId30" Type="http://schemas.openxmlformats.org/officeDocument/2006/relationships/image" Target="../media/image139.svg"/><Relationship Id="rId35" Type="http://schemas.openxmlformats.org/officeDocument/2006/relationships/image" Target="../media/image144.png"/><Relationship Id="rId43" Type="http://schemas.openxmlformats.org/officeDocument/2006/relationships/image" Target="../media/image152.png"/><Relationship Id="rId48" Type="http://schemas.openxmlformats.org/officeDocument/2006/relationships/image" Target="../media/image157.svg"/><Relationship Id="rId56" Type="http://schemas.openxmlformats.org/officeDocument/2006/relationships/image" Target="../media/image165.svg"/><Relationship Id="rId64" Type="http://schemas.openxmlformats.org/officeDocument/2006/relationships/image" Target="../media/image173.svg"/><Relationship Id="rId8" Type="http://schemas.openxmlformats.org/officeDocument/2006/relationships/image" Target="../media/image117.svg"/><Relationship Id="rId51" Type="http://schemas.openxmlformats.org/officeDocument/2006/relationships/image" Target="../media/image160.png"/><Relationship Id="rId3" Type="http://schemas.openxmlformats.org/officeDocument/2006/relationships/image" Target="../media/image112.png"/><Relationship Id="rId12" Type="http://schemas.openxmlformats.org/officeDocument/2006/relationships/image" Target="../media/image121.sv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38" Type="http://schemas.openxmlformats.org/officeDocument/2006/relationships/image" Target="../media/image147.svg"/><Relationship Id="rId46" Type="http://schemas.openxmlformats.org/officeDocument/2006/relationships/image" Target="../media/image155.svg"/><Relationship Id="rId59" Type="http://schemas.openxmlformats.org/officeDocument/2006/relationships/image" Target="../media/image168.png"/><Relationship Id="rId20" Type="http://schemas.openxmlformats.org/officeDocument/2006/relationships/image" Target="../media/image129.svg"/><Relationship Id="rId41" Type="http://schemas.openxmlformats.org/officeDocument/2006/relationships/image" Target="../media/image150.png"/><Relationship Id="rId54" Type="http://schemas.openxmlformats.org/officeDocument/2006/relationships/image" Target="../media/image163.svg"/><Relationship Id="rId62" Type="http://schemas.openxmlformats.org/officeDocument/2006/relationships/image" Target="../media/image171.sv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15.sv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svg"/><Relationship Id="rId36" Type="http://schemas.openxmlformats.org/officeDocument/2006/relationships/image" Target="../media/image145.svg"/><Relationship Id="rId49" Type="http://schemas.openxmlformats.org/officeDocument/2006/relationships/image" Target="../media/image158.png"/><Relationship Id="rId57" Type="http://schemas.openxmlformats.org/officeDocument/2006/relationships/image" Target="../media/image166.png"/><Relationship Id="rId10" Type="http://schemas.openxmlformats.org/officeDocument/2006/relationships/image" Target="../media/image119.svg"/><Relationship Id="rId31" Type="http://schemas.openxmlformats.org/officeDocument/2006/relationships/image" Target="../media/image140.png"/><Relationship Id="rId44" Type="http://schemas.openxmlformats.org/officeDocument/2006/relationships/image" Target="../media/image153.svg"/><Relationship Id="rId52" Type="http://schemas.openxmlformats.org/officeDocument/2006/relationships/image" Target="../media/image161.svg"/><Relationship Id="rId60" Type="http://schemas.openxmlformats.org/officeDocument/2006/relationships/image" Target="../media/image169.svg"/><Relationship Id="rId65" Type="http://schemas.openxmlformats.org/officeDocument/2006/relationships/image" Target="../media/image174.png"/><Relationship Id="rId4" Type="http://schemas.openxmlformats.org/officeDocument/2006/relationships/image" Target="../media/image113.svg"/><Relationship Id="rId9" Type="http://schemas.openxmlformats.org/officeDocument/2006/relationships/image" Target="../media/image118.png"/><Relationship Id="rId13" Type="http://schemas.openxmlformats.org/officeDocument/2006/relationships/image" Target="../media/image122.png"/><Relationship Id="rId18" Type="http://schemas.openxmlformats.org/officeDocument/2006/relationships/image" Target="../media/image127.svg"/><Relationship Id="rId39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5" y="561420"/>
            <a:ext cx="11570105" cy="655630"/>
          </a:xfrm>
        </p:spPr>
        <p:txBody>
          <a:bodyPr>
            <a:normAutofit fontScale="90000"/>
          </a:bodyPr>
          <a:lstStyle/>
          <a:p>
            <a:r>
              <a:rPr lang="en-US" dirty="0"/>
              <a:t>QuickStart Tutorial </a:t>
            </a:r>
            <a:r>
              <a:rPr lang="en-US" dirty="0">
                <a:solidFill>
                  <a:srgbClr val="D11947"/>
                </a:solidFill>
              </a:rPr>
              <a:t>Videos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19023" y="431809"/>
            <a:ext cx="11570105" cy="2309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Save time and learn how to make your presentations pop with these 1-2 minute tutorial videos.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BEC7E-9D26-BD44-80DB-AC0CA8EFCB8E}"/>
              </a:ext>
            </a:extLst>
          </p:cNvPr>
          <p:cNvSpPr txBox="1"/>
          <p:nvPr/>
        </p:nvSpPr>
        <p:spPr>
          <a:xfrm>
            <a:off x="6406691" y="2112610"/>
            <a:ext cx="35253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Hyperlink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9CA88-56BA-C245-B52F-50CA10703829}"/>
              </a:ext>
            </a:extLst>
          </p:cNvPr>
          <p:cNvSpPr txBox="1"/>
          <p:nvPr/>
        </p:nvSpPr>
        <p:spPr>
          <a:xfrm>
            <a:off x="319397" y="2112610"/>
            <a:ext cx="35253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Hyperlink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82AC12-E700-8F46-BD6A-7396030566A7}"/>
              </a:ext>
            </a:extLst>
          </p:cNvPr>
          <p:cNvGrpSpPr/>
          <p:nvPr/>
        </p:nvGrpSpPr>
        <p:grpSpPr>
          <a:xfrm>
            <a:off x="356137" y="1497622"/>
            <a:ext cx="2944528" cy="402697"/>
            <a:chOff x="1416978" y="6030994"/>
            <a:chExt cx="11781180" cy="161120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280336A-7BBC-9F4C-8B91-2F6906B2CB69}"/>
                </a:ext>
              </a:extLst>
            </p:cNvPr>
            <p:cNvGrpSpPr/>
            <p:nvPr/>
          </p:nvGrpSpPr>
          <p:grpSpPr>
            <a:xfrm>
              <a:off x="2716012" y="6030994"/>
              <a:ext cx="10482146" cy="1611206"/>
              <a:chOff x="1269982" y="6222379"/>
              <a:chExt cx="10482146" cy="161120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269982" y="6222379"/>
                <a:ext cx="10482146" cy="1600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738515" y="7599409"/>
                <a:ext cx="1427355" cy="234176"/>
              </a:xfrm>
              <a:prstGeom prst="rect">
                <a:avLst/>
              </a:prstGeom>
              <a:solidFill>
                <a:srgbClr val="D11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1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CF38B6-E671-744C-80B3-7E7788239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6978" y="6356934"/>
              <a:ext cx="1219409" cy="101209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5BE9AA-E60D-E140-B63F-3C1D1C98D210}"/>
              </a:ext>
            </a:extLst>
          </p:cNvPr>
          <p:cNvGrpSpPr/>
          <p:nvPr/>
        </p:nvGrpSpPr>
        <p:grpSpPr>
          <a:xfrm>
            <a:off x="6389731" y="1497619"/>
            <a:ext cx="2998228" cy="402695"/>
            <a:chOff x="25557639" y="5945935"/>
            <a:chExt cx="11996035" cy="16112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9989D6-1B29-514E-AEAD-8489F41AFC7F}"/>
                </a:ext>
              </a:extLst>
            </p:cNvPr>
            <p:cNvGrpSpPr/>
            <p:nvPr/>
          </p:nvGrpSpPr>
          <p:grpSpPr>
            <a:xfrm>
              <a:off x="27071528" y="5945935"/>
              <a:ext cx="10482146" cy="1611200"/>
              <a:chOff x="25625502" y="6222380"/>
              <a:chExt cx="10482146" cy="16112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5625502" y="6222380"/>
                <a:ext cx="10482146" cy="160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MAC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6134462" y="7589745"/>
                <a:ext cx="2161050" cy="243835"/>
              </a:xfrm>
              <a:prstGeom prst="rect">
                <a:avLst/>
              </a:prstGeom>
              <a:solidFill>
                <a:srgbClr val="D11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1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C211C6-AB90-7A4E-BE69-5B2B42B5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57639" y="6030994"/>
              <a:ext cx="1416194" cy="1415014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40F1FB-A32A-B54B-B7D2-838DF0F26A0F}"/>
              </a:ext>
            </a:extLst>
          </p:cNvPr>
          <p:cNvSpPr txBox="1"/>
          <p:nvPr/>
        </p:nvSpPr>
        <p:spPr>
          <a:xfrm>
            <a:off x="356136" y="2293727"/>
            <a:ext cx="5298044" cy="411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Copying and Pasting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to copy and paste text from Microsoft Word into your PowerPoint presentation while preserving the text styles of the PowerPoint theme. This method works when copying / pasting text from anywhere, not just Microsoft Word.</a:t>
            </a: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Downloading Photos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professional photography from Brand Central to supercharge your visuals. Using patient photography is the preferred method for ALSAC / St. Jude presentations.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Inserting and Cropping Photos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you’ve downloaded photographs, learn to insert them into the theme’s photo placeholders. Learn to crop, resize, and move photos around inside the placeholders.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Working With St. Jude Icons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Jude icons work well with data and bullet lists. Learn to use them to get more compelling slides.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Hidden Slides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 contain hidden slides with valuable resources and information. Learn to use the hidden slides and how to leverage the power of hidden slides for presentation development.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Optimizing Presentations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to optimize your presentation to decrease the files size, which makes it faster to upload, download, and share.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B4083E-F3FF-734E-842E-F02FC5AF6912}"/>
              </a:ext>
            </a:extLst>
          </p:cNvPr>
          <p:cNvSpPr txBox="1"/>
          <p:nvPr/>
        </p:nvSpPr>
        <p:spPr>
          <a:xfrm>
            <a:off x="6389730" y="2293727"/>
            <a:ext cx="5298044" cy="411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Copying and Pasting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to copy and paste text from Microsoft Word into your PowerPoint presentation while preserving the text styles of the PowerPoint theme. This method works when copying / pasting text from anywhere, not just Microsoft Word.</a:t>
            </a: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Downloading Photos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professional photography from Brand Central to supercharge your visuals. Using patient photography is the preferred method for ALSAC / St. Jude presentations.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Inserting and Cropping Photos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you’ve downloaded photographs, learn to insert them into the theme’s photo placeholders. Learn to crop, resize, and move photos around inside the placeholders.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Working With St. Jude Icons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Jude icons work well with data and bullet lists. Learn to use them to get more compelling slides.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Hidden Slides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 contain hidden slides with valuable resources and information. Learn to use the hidden slides and how to leverage the power of hidden slides for presentation development.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Optimizing Presentations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D11947"/>
              </a:buClr>
              <a:buSzPct val="100000"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to optimize your presentation to decrease the files size, which makes it faster to upload, download, and share.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8" indent="-171408">
              <a:lnSpc>
                <a:spcPct val="200000"/>
              </a:lnSpc>
              <a:buClr>
                <a:srgbClr val="D11947"/>
              </a:buClr>
              <a:buSzPct val="100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5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8BAA-4677-924D-A52F-09C2032F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C01B7-FC93-8440-9900-3DA6B18BE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B2929-95DD-DC43-B438-63D90BA18F8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ABB3-780E-F040-B90A-4DB0F8BE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F29D-D6E0-3D4A-B7B4-477158C38F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CC4B-A22F-B346-8573-6A32FA3A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17C6B-0DE8-EB4C-9EB7-361BBD2048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638A1-34D6-8749-9602-51F1E8FE625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1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D956-7335-BD42-B71A-FB01A429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1534-2831-C449-8BED-06BF0682B86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5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00DB-DAA7-C84D-B25E-00F14823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07F0-731A-934A-87FC-C947AF82E05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6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956D-AAEE-3D48-9B4F-F448F88A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B0521-C2CC-1043-982F-6E7B725957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6E345-D4FC-8744-8F26-843F109994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BE329-B70D-E846-B85E-E05635DA1F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AE60CE8-F3D6-3341-8A10-129BEFEA62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0446" y="5396810"/>
            <a:ext cx="534403" cy="53440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7BF1949-4D7B-9B43-8BF4-D79389F47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30825" y="5396810"/>
            <a:ext cx="530352" cy="5303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61AF330-B056-1445-B3EC-0ABE27B56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667153" y="5396810"/>
            <a:ext cx="534403" cy="5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7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0B49-6B5F-8845-852B-589CD6A2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AEC43-A484-9F4F-A201-ECFA96F547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E09E2-E1C6-FC4E-BB34-1AE95580BC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F239F-7400-3344-9BE4-7A699EF9D7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79CF42-148B-3345-B61B-0FBD926C18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80C1AD1-FDCC-8742-AD29-F80FFD82F1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9608" y="5396810"/>
            <a:ext cx="534403" cy="53440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345EB85-488D-B148-BD5B-C3D54F4D9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22805" y="5396810"/>
            <a:ext cx="530352" cy="53035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A019869-48B6-794F-8263-9CEAD7FFB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41952" y="5396810"/>
            <a:ext cx="534403" cy="53440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5E3C5FC-3CF5-8643-BB7B-F70817B1DE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063124" y="5396810"/>
            <a:ext cx="534403" cy="5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976C-EEDA-AF45-A16B-22291ED3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E7F4D-B2E0-B14F-92C1-A9B016A3AD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D34F8-3ACB-B442-81EE-FD0782095C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8EFA9-CF1C-A54B-A915-7E17F414D9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50099-B2CD-564C-A123-4DFF1A20D4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523E76-D206-5B4A-ABDA-730C6E9721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4ADE09-F668-E04E-A78A-CE64927F9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72337" y="5307154"/>
            <a:ext cx="534403" cy="53440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6E93928-AF1A-B343-B46C-FC4FD966D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05550" y="5309179"/>
            <a:ext cx="530352" cy="53035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944732F-ACB1-ED47-AAEB-55A4F27A9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34714" y="5307154"/>
            <a:ext cx="534403" cy="53440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CAF076-E83A-D240-A0E2-EB5A5E1572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65903" y="5307154"/>
            <a:ext cx="534403" cy="53440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EE817A6-F4DE-2E47-A74F-CA67C4CD32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497091" y="5307154"/>
            <a:ext cx="534403" cy="5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1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55CC-578F-C646-A434-AFA26ED9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64035-DFD5-3245-829F-F89B8945D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4FEF1-7187-C649-BEEC-67210B6DB9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CDD38-3B27-DC40-9369-0E3F7997BB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30EACF-BF35-F944-8B8F-619B3569F8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F710D4-AB3B-E346-8857-A1928D690B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19204" y="1732388"/>
            <a:ext cx="822960" cy="8229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14A9119-A8FE-C743-8C41-C509F5FED4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3203" y="1732388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3275A-7303-3541-9418-E76644B7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BDF6-148A-B64D-BD12-6B3F8E5E6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690DB-AE4C-0D48-A38C-3811CC7286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E7FF7-01A6-6F4F-8D4F-11FC5611B4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B5363D3-2862-574E-A869-8172B9DFC4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23238" y="1832864"/>
            <a:ext cx="694944" cy="6949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1DCF9CB-6D31-584C-839C-DCD4FB4FD5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65320" y="1768856"/>
            <a:ext cx="822960" cy="8229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2FEAA4E-F1B7-784E-8BBF-E97F2C8654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1412" y="1768856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7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1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2D5D-3A78-5A4E-B4A7-6DA1B6F1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CFE9A-10C5-7D47-9740-21776C433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44A36-AF2E-D445-8826-5160D54799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7E685-7DE0-F84D-80B0-10E5F7835C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1A36C9-57CB-C643-BDFC-00ACEE3A9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A9E070B-B175-BF49-B2E4-F6BBFACF9A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7420" y="1832864"/>
            <a:ext cx="694944" cy="69494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4E1264B-74BB-1F4C-AF10-08DDAA04BB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07652" y="1768856"/>
            <a:ext cx="822960" cy="8229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583A2EB-DF2B-3343-BD35-5A17DCAA2B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1412" y="1768856"/>
            <a:ext cx="822960" cy="8229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2A6AC84-18EF-494B-ABF8-45C792998D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349652" y="1768856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31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682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0F5F28-0EB7-4948-81A0-A494870809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570" y="1799490"/>
            <a:ext cx="661732" cy="6617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0061D9C-D0F3-A84D-9DB3-8A3CE13832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48003" y="1798950"/>
            <a:ext cx="662811" cy="66281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6A30DD8-D17D-F641-A4A1-20C238B96B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76357" y="1798950"/>
            <a:ext cx="662811" cy="66281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0907D3C-D40F-0F4A-887F-07561CE27E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87550" y="759191"/>
            <a:ext cx="661732" cy="6617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7C5E21-941A-AD44-95E3-E4E50B8FB3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995452" y="3902202"/>
            <a:ext cx="662811" cy="66281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C46131-1590-6A49-9F99-1DC8FF2109A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041964" y="3902202"/>
            <a:ext cx="662811" cy="66281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2858C2C-D418-564A-9607-9EF6F0A009C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931570" y="3902742"/>
            <a:ext cx="661732" cy="66173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20CDBC5-3E23-5A47-AFE7-8910E22D702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958500" y="758651"/>
            <a:ext cx="662811" cy="6628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5708AFE-7C77-E44A-A778-B550F082409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6061469" y="758651"/>
            <a:ext cx="662811" cy="66281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372CBCF-A91A-DF49-BED9-5B9172EE6B7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3975813" y="2847635"/>
            <a:ext cx="662811" cy="66281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98B7D41-09A0-B140-AC19-3ABD44F96446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035922" y="2847635"/>
            <a:ext cx="662811" cy="66281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3BD49D3-02C7-C945-BC00-06700B51F653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4995989" y="2847635"/>
            <a:ext cx="662811" cy="66281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279A84E-D5D3-A142-A093-BBF295123D73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4999836" y="758651"/>
            <a:ext cx="662811" cy="66281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C9F3931-2953-4547-A778-88E66FA83499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7099091" y="2847635"/>
            <a:ext cx="662811" cy="66281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DB68090-B818-E04E-9204-CAD3E88247EF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7087010" y="3902202"/>
            <a:ext cx="662811" cy="66281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D56F1B3-F83F-0B43-AC63-0752F5D63412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7120251" y="1798950"/>
            <a:ext cx="662811" cy="66281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1E4C146-564E-924B-8073-6D78D4096DE7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2607605" y="729175"/>
            <a:ext cx="627106" cy="62710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7F7EBC-DBAF-814E-8A52-BA35F0642781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1540083" y="711862"/>
            <a:ext cx="661732" cy="66173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A19AA98-75D8-834D-94E9-6CA6DA89DC34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489590" y="711862"/>
            <a:ext cx="661732" cy="66173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DA3BD2E-8D7D-C343-94F9-3D00667AA32D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2590292" y="1765829"/>
            <a:ext cx="661732" cy="66173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C3E498E-F237-C54E-AFAD-E5E10FD8EAFE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1586250" y="1811996"/>
            <a:ext cx="569397" cy="56939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1315D2F-1246-5A45-A240-D8F3D3C6F63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531910" y="1808148"/>
            <a:ext cx="577092" cy="57709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7873B42-2D06-8C41-B37B-CB45F8B81010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/>
        </p:blipFill>
        <p:spPr>
          <a:xfrm>
            <a:off x="2590292" y="3141361"/>
            <a:ext cx="661732" cy="66173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3C48941-5420-EE4F-A95F-7AAD56B6A37B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2584532" y="4194246"/>
            <a:ext cx="662811" cy="66281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44BCB1E-4DD4-5142-8990-3E383873C142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/>
        </p:blipFill>
        <p:spPr>
          <a:xfrm>
            <a:off x="1540083" y="4194786"/>
            <a:ext cx="661732" cy="66173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1264FE1-4244-0643-BBBE-A29C4418B089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514597" y="4194246"/>
            <a:ext cx="662811" cy="66281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6F9A13-A81B-1142-862C-EA7D7247D207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/>
        </p:blipFill>
        <p:spPr>
          <a:xfrm>
            <a:off x="1584326" y="3140821"/>
            <a:ext cx="662811" cy="66281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FF5F871-78BA-C045-BE53-C9EF0BA650D5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/>
        </p:blipFill>
        <p:spPr>
          <a:xfrm>
            <a:off x="501131" y="3140821"/>
            <a:ext cx="662811" cy="662811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7E9A7B5-B322-A840-BB4D-AD0741B91615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>
          <a:xfrm>
            <a:off x="10666099" y="2859479"/>
            <a:ext cx="662811" cy="66281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6E2611B-6BE5-A148-BA0E-CD4649630043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/>
        </p:blipFill>
        <p:spPr>
          <a:xfrm>
            <a:off x="10610313" y="752115"/>
            <a:ext cx="661732" cy="66173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A3A6395A-3643-E24D-8DF5-68D1C4D5C4BB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/>
        </p:blipFill>
        <p:spPr>
          <a:xfrm>
            <a:off x="9559734" y="752115"/>
            <a:ext cx="661732" cy="66173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5DB0A81-2E09-2A49-8CB2-1BDB14ED2A6D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/>
        </p:blipFill>
        <p:spPr>
          <a:xfrm>
            <a:off x="8505668" y="751575"/>
            <a:ext cx="662811" cy="66281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8666A280-44C7-C14E-ADBE-E2C5214D8278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/>
        </p:blipFill>
        <p:spPr>
          <a:xfrm>
            <a:off x="10610313" y="3907685"/>
            <a:ext cx="661732" cy="66173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FE5A25F-B49D-7840-A56E-4424850DB908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/>
        </p:blipFill>
        <p:spPr>
          <a:xfrm>
            <a:off x="9559734" y="4956668"/>
            <a:ext cx="661732" cy="66173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ADC29493-27A2-7B4F-A7E4-D4650396F1D1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/>
        </p:blipFill>
        <p:spPr>
          <a:xfrm>
            <a:off x="9559734" y="3907685"/>
            <a:ext cx="661732" cy="66173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0C6BAA63-2941-1C4C-BAD4-ED091D8F6918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/>
        </p:blipFill>
        <p:spPr>
          <a:xfrm>
            <a:off x="10610313" y="4956668"/>
            <a:ext cx="661732" cy="66173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A28B94F-65F2-6943-A5FD-F8B23C7EE2A1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/>
        </p:blipFill>
        <p:spPr>
          <a:xfrm>
            <a:off x="8503745" y="3907146"/>
            <a:ext cx="658979" cy="66281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123B81F7-C16A-B041-9E44-06CBA5035A17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rcRect/>
          <a:stretch/>
        </p:blipFill>
        <p:spPr>
          <a:xfrm>
            <a:off x="8503745" y="1801715"/>
            <a:ext cx="661732" cy="66173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D15D9E15-F89C-1545-AD10-B1E9AD8AD75B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/>
        </p:blipFill>
        <p:spPr>
          <a:xfrm>
            <a:off x="9559734" y="1801715"/>
            <a:ext cx="661732" cy="661732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2E29B8B-00B3-A045-9EB8-3269405EBBAC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/>
        </p:blipFill>
        <p:spPr>
          <a:xfrm>
            <a:off x="10610313" y="1801715"/>
            <a:ext cx="661732" cy="66173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710A9A49-096B-DC4C-AA1E-F8FED60D48FA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/>
        </p:blipFill>
        <p:spPr>
          <a:xfrm>
            <a:off x="8503745" y="2860019"/>
            <a:ext cx="661732" cy="661732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02BBC113-3DDA-0F40-954D-998BD2F398EF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/>
        </p:blipFill>
        <p:spPr>
          <a:xfrm>
            <a:off x="9559734" y="2860019"/>
            <a:ext cx="661732" cy="661732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0F373910-59B9-BB42-AC8B-A7DC4AD1E24D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/>
        </p:blipFill>
        <p:spPr>
          <a:xfrm>
            <a:off x="2794957" y="5635920"/>
            <a:ext cx="662811" cy="6628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6BA8E4E-0A47-BF47-BC62-404965F7A5B1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/>
        </p:blipFill>
        <p:spPr>
          <a:xfrm>
            <a:off x="3850823" y="5635920"/>
            <a:ext cx="662811" cy="66281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9C9F30FC-01E1-4D41-9DF6-D94D8211E7C8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/>
        </p:blipFill>
        <p:spPr>
          <a:xfrm>
            <a:off x="5953534" y="5636459"/>
            <a:ext cx="661732" cy="661732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3D1A9255-6EE0-774E-98F1-FDE80BE2853D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/>
        </p:blipFill>
        <p:spPr>
          <a:xfrm>
            <a:off x="4905727" y="5636459"/>
            <a:ext cx="661732" cy="661732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EB07E486-CCF9-9C4C-A0A2-3AD2A5076877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/>
        </p:blipFill>
        <p:spPr>
          <a:xfrm>
            <a:off x="1744186" y="5635920"/>
            <a:ext cx="662811" cy="662811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A823A7F-F53D-9045-8D11-2F8F55595960}"/>
              </a:ext>
            </a:extLst>
          </p:cNvPr>
          <p:cNvPicPr>
            <a:picLocks noChangeAspect="1"/>
          </p:cNvPicPr>
          <p:nvPr/>
        </p:nvPicPr>
        <p:blipFill>
          <a:blip r:embed="rId9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/>
        </p:blipFill>
        <p:spPr>
          <a:xfrm>
            <a:off x="7247877" y="5638908"/>
            <a:ext cx="662811" cy="662811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1D95FD2C-9D4A-6B4D-941F-D9AF617E84C9}"/>
              </a:ext>
            </a:extLst>
          </p:cNvPr>
          <p:cNvPicPr>
            <a:picLocks noChangeAspect="1"/>
          </p:cNvPicPr>
          <p:nvPr/>
        </p:nvPicPr>
        <p:blipFill>
          <a:blip r:embed="rId9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/>
        </p:blipFill>
        <p:spPr>
          <a:xfrm>
            <a:off x="8301978" y="5638908"/>
            <a:ext cx="662811" cy="662811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206FD917-E183-4F48-A1BA-86447DAAA61E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478962" y="5434212"/>
            <a:ext cx="676656" cy="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0241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306378-DCDC-1640-8BE6-C66872B41F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56579" y="5414024"/>
            <a:ext cx="661732" cy="6617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F837A22-9C4A-C04B-BEEB-7B7E2E61E4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9234" y="5413484"/>
            <a:ext cx="662811" cy="66281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610F0A3-CA26-7441-88A3-23048915EE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52649" y="5413484"/>
            <a:ext cx="662811" cy="66281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B3D6C3D-C1F2-FD44-B1FA-AE09E72E81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595759" y="5413484"/>
            <a:ext cx="662811" cy="66281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ED65C5B-8C9D-504A-ABB9-059967F207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727078" y="5414024"/>
            <a:ext cx="661732" cy="66173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1778664-98C9-B540-BF03-E3085F2D8DA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238038" y="2446828"/>
            <a:ext cx="662811" cy="66281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E3BA71A-9C3E-7941-A2F8-AC10C75AAD6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168103" y="2458000"/>
            <a:ext cx="662811" cy="6404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31F700-DB60-1940-9B03-0F96C223B7C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068890" y="2446828"/>
            <a:ext cx="662811" cy="6628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F81CADF-F861-774F-9C57-13D8373896E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8127699" y="2446828"/>
            <a:ext cx="662811" cy="66281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3BF9C04-55CA-7A42-9AC6-B21262FAD8DA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790287" y="2441243"/>
            <a:ext cx="662811" cy="66281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49D734-256E-314F-A065-1E15934A9A5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664724" y="2441243"/>
            <a:ext cx="662811" cy="66281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63A070B-6299-8045-A2E9-0D0E7938107C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2610055" y="2441243"/>
            <a:ext cx="662811" cy="66281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212EA38-BAD4-844B-811A-8A26DB580EA6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4732140" y="2441243"/>
            <a:ext cx="662811" cy="66281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9936EBF-ABDD-5541-8F58-D6E8F6FC6431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518525" y="2441243"/>
            <a:ext cx="662811" cy="66281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8628836-3F1A-484E-BBFD-E6B23493907A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557176" y="2441243"/>
            <a:ext cx="662811" cy="66281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C66602D-EF27-D747-B947-8ADE600CDE85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504226" y="922511"/>
            <a:ext cx="662811" cy="66281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CAC27A2-9A05-BD49-9E5E-06FC9D405FDC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1558327" y="922511"/>
            <a:ext cx="662811" cy="66281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F479D89-7214-A342-92B4-3229A8C19F51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2614035" y="922511"/>
            <a:ext cx="662811" cy="66281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4880FF2-DCD1-004C-95B3-9071B603F7A9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5782088" y="922511"/>
            <a:ext cx="662811" cy="66281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DA27510-7F18-C44F-BA72-8F94BA832B5A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3663220" y="922511"/>
            <a:ext cx="662811" cy="66281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C1692DE-498B-2041-A3BC-62915CD78B52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11029339" y="922511"/>
            <a:ext cx="662811" cy="66281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8AE8250-509E-7846-97C5-79674392EAB7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6823492" y="922511"/>
            <a:ext cx="662811" cy="66281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B55A604-3305-C44E-A653-A9E656272C54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7872629" y="922511"/>
            <a:ext cx="662811" cy="66281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2C109D7-59D2-B448-9E71-A352746450F2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9965935" y="922511"/>
            <a:ext cx="662811" cy="66281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D5EC5A4-8A7E-6342-80F5-126DAF5257EC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8930658" y="922511"/>
            <a:ext cx="662811" cy="66281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C59A2D5-A420-284C-AC95-B62521408EFD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4710125" y="922511"/>
            <a:ext cx="662811" cy="66281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F4433399-5CAB-3845-9297-3524FBB47619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546695" y="3922025"/>
            <a:ext cx="619412" cy="61941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502C9B3-90EE-774A-AFAC-29EC4D1A2D55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2646617" y="3900866"/>
            <a:ext cx="661732" cy="66173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CE84A88-9EC9-D844-B642-EEEC970A9EA4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1627510" y="3943185"/>
            <a:ext cx="577092" cy="57709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B3DBB8E-83FC-3147-9B47-34662F4A99F6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3713179" y="3900865"/>
            <a:ext cx="662811" cy="66281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46A746E-4898-C84C-A846-F06E1D3D5E8C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4732140" y="3925859"/>
            <a:ext cx="662811" cy="66281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67CD888-EFCC-7346-A5F6-57295B8BD6EC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5807406" y="3926074"/>
            <a:ext cx="654714" cy="65471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2DCB66D-29A0-0049-A8C4-85D827861E2F}"/>
              </a:ext>
            </a:extLst>
          </p:cNvPr>
          <p:cNvSpPr/>
          <p:nvPr/>
        </p:nvSpPr>
        <p:spPr>
          <a:xfrm>
            <a:off x="5803357" y="3922025"/>
            <a:ext cx="662811" cy="66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041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8054-B855-CE4B-907F-B7467BE2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Unique </a:t>
            </a:r>
            <a:r>
              <a:rPr lang="en-US" dirty="0">
                <a:solidFill>
                  <a:schemeClr val="accent1"/>
                </a:solidFill>
              </a:rPr>
              <a:t>Mission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C2BDE-5C4A-3041-913F-23428903B5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0670" y="1952161"/>
            <a:ext cx="8089250" cy="803368"/>
          </a:xfrm>
        </p:spPr>
        <p:txBody>
          <a:bodyPr>
            <a:normAutofit/>
          </a:bodyPr>
          <a:lstStyle/>
          <a:p>
            <a:r>
              <a:rPr lang="en-US" sz="1800" b="0" dirty="0"/>
              <a:t>Families </a:t>
            </a:r>
            <a:r>
              <a:rPr lang="en-US" sz="1800" dirty="0"/>
              <a:t>never receive a bill </a:t>
            </a:r>
            <a:r>
              <a:rPr lang="en-US" sz="1800" b="0" dirty="0"/>
              <a:t>from St. Jude for treatment, travel, housing or food–so they can focus on helping their child live.</a:t>
            </a:r>
            <a:endParaRPr lang="en-US" sz="1800" b="0" dirty="0"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8FBD2-6F23-0A40-BA78-5290F1FDDD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00670" y="3365027"/>
            <a:ext cx="8089250" cy="803368"/>
          </a:xfrm>
        </p:spPr>
        <p:txBody>
          <a:bodyPr>
            <a:normAutofit/>
          </a:bodyPr>
          <a:lstStyle/>
          <a:p>
            <a:r>
              <a:rPr lang="en-US" sz="1800" b="0" dirty="0"/>
              <a:t>Treatments invented at St. Jude have </a:t>
            </a:r>
            <a:r>
              <a:rPr lang="en-US" sz="1800" dirty="0"/>
              <a:t>helped push the overall childhood cancer survival rate from 20% to more than 80% </a:t>
            </a:r>
            <a:r>
              <a:rPr lang="en-US" sz="1800" b="0" dirty="0"/>
              <a:t>since it opened in 1962. And we won’t stop until no child dies from cancer.</a:t>
            </a:r>
            <a:endParaRPr lang="en-US" sz="1800" b="0" dirty="0"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200AE-7888-3646-89D3-1C98330E57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00670" y="4777892"/>
            <a:ext cx="8089250" cy="803368"/>
          </a:xfrm>
        </p:spPr>
        <p:txBody>
          <a:bodyPr>
            <a:normAutofit/>
          </a:bodyPr>
          <a:lstStyle/>
          <a:p>
            <a:r>
              <a:rPr lang="en-US" sz="1800" b="0" dirty="0">
                <a:cs typeface="Arial" panose="020B0604020202020204" pitchFamily="34" charset="0"/>
              </a:rPr>
              <a:t>St. Jude shares the breakthroughs it makes, and </a:t>
            </a:r>
            <a:r>
              <a:rPr lang="en-US" sz="1800" dirty="0">
                <a:cs typeface="Arial" panose="020B0604020202020204" pitchFamily="34" charset="0"/>
              </a:rPr>
              <a:t>every child saved </a:t>
            </a:r>
            <a:r>
              <a:rPr lang="en-US" sz="1800">
                <a:cs typeface="Arial" panose="020B0604020202020204" pitchFamily="34" charset="0"/>
              </a:rPr>
              <a:t>at </a:t>
            </a:r>
            <a:br>
              <a:rPr lang="en-US" sz="1800">
                <a:cs typeface="Arial" panose="020B0604020202020204" pitchFamily="34" charset="0"/>
              </a:rPr>
            </a:br>
            <a:r>
              <a:rPr lang="en-US" sz="1800">
                <a:cs typeface="Arial" panose="020B0604020202020204" pitchFamily="34" charset="0"/>
              </a:rPr>
              <a:t>St</a:t>
            </a:r>
            <a:r>
              <a:rPr lang="en-US" sz="1800" dirty="0">
                <a:cs typeface="Arial" panose="020B0604020202020204" pitchFamily="34" charset="0"/>
              </a:rPr>
              <a:t>. Jude means doctors and scientists worldwide</a:t>
            </a:r>
            <a:r>
              <a:rPr lang="en-US" sz="1800" b="0" dirty="0">
                <a:cs typeface="Arial" panose="020B0604020202020204" pitchFamily="34" charset="0"/>
              </a:rPr>
              <a:t> can use that knowledge to save thousands more children.</a:t>
            </a:r>
            <a:endParaRPr lang="en-US" sz="1800" b="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683EA3-D17C-BD42-9623-6EB2B3C91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52316" y="2010652"/>
            <a:ext cx="661732" cy="66173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DB97E54-58AE-C74E-BD90-FAB8EE8D6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54229" y="4837476"/>
            <a:ext cx="657906" cy="6617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E194F9D-6DB1-7E4B-AD19-68A00B68A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752316" y="3424064"/>
            <a:ext cx="661732" cy="6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4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3300-BF49-4447-B9AA-92CE1C27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>
                <a:solidFill>
                  <a:schemeClr val="accent1"/>
                </a:solidFill>
              </a:rPr>
              <a:t>St. Jude</a:t>
            </a:r>
            <a:r>
              <a:rPr lang="en-US" dirty="0"/>
              <a:t>?</a:t>
            </a:r>
            <a:br>
              <a:rPr lang="en-US" dirty="0"/>
            </a:br>
            <a:r>
              <a:rPr lang="en-US" sz="2400" b="0" dirty="0"/>
              <a:t>St. Jude is all four: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C3A55-45C8-8940-9E4C-DF17F769F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World-class Children’s Research Hospital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D1A3B-4E8A-5443-AAB2-F3C70CDCDB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Cutting-edge Research Institution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86525-1815-284C-BCF8-0700A054FF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Degree-granting Medical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C43655-C2E1-5443-AA6F-BAF29E8A07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Trusted Nonprofit</a:t>
            </a:r>
          </a:p>
        </p:txBody>
      </p:sp>
    </p:spTree>
    <p:extLst>
      <p:ext uri="{BB962C8B-B14F-4D97-AF65-F5344CB8AC3E}">
        <p14:creationId xmlns:p14="http://schemas.microsoft.com/office/powerpoint/2010/main" val="363175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F096-7D74-7843-A337-E5AE7229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003F-F88F-2D45-A2EB-26F87484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5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4197-DB4A-D14E-827F-C7E737A2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64731-A4E4-9A4A-B928-4D2A696509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1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60CB8F-6BEE-AC4A-9656-1F8CE91D84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8D21AF-984A-C74D-83FC-A9A71AB0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3F4DA-FB52-724B-B00B-C3B8664E54D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470D-84C6-FA4A-8D04-C9F60E5A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EFAB7-7A41-BA47-9C47-07946FEE6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6D7D5-8B6D-E84A-A41F-145AC78EF4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12990"/>
      </p:ext>
    </p:extLst>
  </p:cSld>
  <p:clrMapOvr>
    <a:masterClrMapping/>
  </p:clrMapOvr>
</p:sld>
</file>

<file path=ppt/theme/theme1.xml><?xml version="1.0" encoding="utf-8"?>
<a:theme xmlns:a="http://schemas.openxmlformats.org/drawingml/2006/main" name="22-Brand-314">
  <a:themeElements>
    <a:clrScheme name="St Jude Brand 1">
      <a:dk1>
        <a:srgbClr val="000000"/>
      </a:dk1>
      <a:lt1>
        <a:srgbClr val="FFFFFF"/>
      </a:lt1>
      <a:dk2>
        <a:srgbClr val="474C55"/>
      </a:dk2>
      <a:lt2>
        <a:srgbClr val="C7C9C8"/>
      </a:lt2>
      <a:accent1>
        <a:srgbClr val="D11947"/>
      </a:accent1>
      <a:accent2>
        <a:srgbClr val="8D0034"/>
      </a:accent2>
      <a:accent3>
        <a:srgbClr val="FDB71A"/>
      </a:accent3>
      <a:accent4>
        <a:srgbClr val="61BB46"/>
      </a:accent4>
      <a:accent5>
        <a:srgbClr val="00BCDA"/>
      </a:accent5>
      <a:accent6>
        <a:srgbClr val="712C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sz="3200" b="1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5126</TotalTime>
  <Words>544</Words>
  <Application>Microsoft Office PowerPoint</Application>
  <PresentationFormat>Widescreen</PresentationFormat>
  <Paragraphs>41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22-Brand-314</vt:lpstr>
      <vt:lpstr>QuickStart Tutorial Videos.</vt:lpstr>
      <vt:lpstr>PowerPoint Presentation</vt:lpstr>
      <vt:lpstr>Our Unique Mission</vt:lpstr>
      <vt:lpstr>Why St. Jude? St. Jude is all four: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Lopez</cp:lastModifiedBy>
  <cp:revision>85</cp:revision>
  <cp:lastPrinted>2018-04-30T19:54:29Z</cp:lastPrinted>
  <dcterms:created xsi:type="dcterms:W3CDTF">2019-01-24T18:02:08Z</dcterms:created>
  <dcterms:modified xsi:type="dcterms:W3CDTF">2023-02-23T20:41:15Z</dcterms:modified>
</cp:coreProperties>
</file>